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2710CA-25F4-4961-B897-9027B7F1B072}" v="24" dt="2025-07-07T08:21:59.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0" autoAdjust="0"/>
    <p:restoredTop sz="94624" autoAdjust="0"/>
  </p:normalViewPr>
  <p:slideViewPr>
    <p:cSldViewPr>
      <p:cViewPr varScale="1">
        <p:scale>
          <a:sx n="117" d="100"/>
          <a:sy n="117" d="100"/>
        </p:scale>
        <p:origin x="144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שלמה בוזי" userId="2e97a4be-fb03-4d60-8051-70049edeae96" providerId="ADAL" clId="{BC2710CA-25F4-4961-B897-9027B7F1B072}"/>
    <pc:docChg chg="custSel modSld">
      <pc:chgData name="שלמה בוזי" userId="2e97a4be-fb03-4d60-8051-70049edeae96" providerId="ADAL" clId="{BC2710CA-25F4-4961-B897-9027B7F1B072}" dt="2025-07-07T08:21:59.053" v="92" actId="20577"/>
      <pc:docMkLst>
        <pc:docMk/>
      </pc:docMkLst>
      <pc:sldChg chg="modSp">
        <pc:chgData name="שלמה בוזי" userId="2e97a4be-fb03-4d60-8051-70049edeae96" providerId="ADAL" clId="{BC2710CA-25F4-4961-B897-9027B7F1B072}" dt="2025-07-07T08:21:59.053" v="92" actId="20577"/>
        <pc:sldMkLst>
          <pc:docMk/>
          <pc:sldMk cId="1828546154" sldId="256"/>
        </pc:sldMkLst>
        <pc:graphicFrameChg chg="mod">
          <ac:chgData name="שלמה בוזי" userId="2e97a4be-fb03-4d60-8051-70049edeae96" providerId="ADAL" clId="{BC2710CA-25F4-4961-B897-9027B7F1B072}" dt="2025-07-07T08:21:59.053" v="92" actId="20577"/>
          <ac:graphicFrameMkLst>
            <pc:docMk/>
            <pc:sldMk cId="1828546154" sldId="256"/>
            <ac:graphicFrameMk id="5" creationId="{7A3C2D72-FB6B-4F57-BC0C-B2D5A5F854CF}"/>
          </ac:graphicFrameMkLst>
        </pc:graphicFrameChg>
      </pc:sldChg>
      <pc:sldChg chg="modSp">
        <pc:chgData name="שלמה בוזי" userId="2e97a4be-fb03-4d60-8051-70049edeae96" providerId="ADAL" clId="{BC2710CA-25F4-4961-B897-9027B7F1B072}" dt="2025-07-07T08:13:22.021" v="13"/>
        <pc:sldMkLst>
          <pc:docMk/>
          <pc:sldMk cId="3092554755" sldId="258"/>
        </pc:sldMkLst>
        <pc:graphicFrameChg chg="mod">
          <ac:chgData name="שלמה בוזי" userId="2e97a4be-fb03-4d60-8051-70049edeae96" providerId="ADAL" clId="{BC2710CA-25F4-4961-B897-9027B7F1B072}" dt="2025-07-07T08:13:22.021" v="13"/>
          <ac:graphicFrameMkLst>
            <pc:docMk/>
            <pc:sldMk cId="3092554755" sldId="258"/>
            <ac:graphicFrameMk id="5" creationId="{71CE317E-8445-4C50-AF55-377C39763A11}"/>
          </ac:graphicFrameMkLst>
        </pc:graphicFrameChg>
      </pc:sldChg>
      <pc:sldChg chg="modSp mod">
        <pc:chgData name="שלמה בוזי" userId="2e97a4be-fb03-4d60-8051-70049edeae96" providerId="ADAL" clId="{BC2710CA-25F4-4961-B897-9027B7F1B072}" dt="2025-07-07T08:14:56.966" v="29"/>
        <pc:sldMkLst>
          <pc:docMk/>
          <pc:sldMk cId="368569424" sldId="259"/>
        </pc:sldMkLst>
        <pc:graphicFrameChg chg="mod modGraphic">
          <ac:chgData name="שלמה בוזי" userId="2e97a4be-fb03-4d60-8051-70049edeae96" providerId="ADAL" clId="{BC2710CA-25F4-4961-B897-9027B7F1B072}" dt="2025-07-07T08:14:56.966" v="29"/>
          <ac:graphicFrameMkLst>
            <pc:docMk/>
            <pc:sldMk cId="368569424" sldId="259"/>
            <ac:graphicFrameMk id="5" creationId="{2E76CD02-65DE-466A-97FC-E40259E71D01}"/>
          </ac:graphicFrameMkLst>
        </pc:graphicFrameChg>
      </pc:sldChg>
      <pc:sldChg chg="modSp mod">
        <pc:chgData name="שלמה בוזי" userId="2e97a4be-fb03-4d60-8051-70049edeae96" providerId="ADAL" clId="{BC2710CA-25F4-4961-B897-9027B7F1B072}" dt="2025-07-07T08:15:22.728" v="31" actId="14100"/>
        <pc:sldMkLst>
          <pc:docMk/>
          <pc:sldMk cId="2157500010" sldId="260"/>
        </pc:sldMkLst>
        <pc:spChg chg="mod">
          <ac:chgData name="שלמה בוזי" userId="2e97a4be-fb03-4d60-8051-70049edeae96" providerId="ADAL" clId="{BC2710CA-25F4-4961-B897-9027B7F1B072}" dt="2025-07-07T08:15:22.728" v="31" actId="14100"/>
          <ac:spMkLst>
            <pc:docMk/>
            <pc:sldMk cId="2157500010" sldId="260"/>
            <ac:spMk id="3" creationId="{00000000-0000-0000-0000-000000000000}"/>
          </ac:spMkLst>
        </pc:spChg>
      </pc:sldChg>
      <pc:sldChg chg="modSp mod">
        <pc:chgData name="שלמה בוזי" userId="2e97a4be-fb03-4d60-8051-70049edeae96" providerId="ADAL" clId="{BC2710CA-25F4-4961-B897-9027B7F1B072}" dt="2025-07-07T08:13:22.795" v="17" actId="27636"/>
        <pc:sldMkLst>
          <pc:docMk/>
          <pc:sldMk cId="1491968644" sldId="261"/>
        </pc:sldMkLst>
        <pc:spChg chg="mod">
          <ac:chgData name="שלמה בוזי" userId="2e97a4be-fb03-4d60-8051-70049edeae96" providerId="ADAL" clId="{BC2710CA-25F4-4961-B897-9027B7F1B072}" dt="2025-07-07T08:13:22.795" v="17" actId="27636"/>
          <ac:spMkLst>
            <pc:docMk/>
            <pc:sldMk cId="1491968644" sldId="261"/>
            <ac:spMk id="3" creationId="{00000000-0000-0000-0000-000000000000}"/>
          </ac:spMkLst>
        </pc:spChg>
        <pc:graphicFrameChg chg="mod">
          <ac:chgData name="שלמה בוזי" userId="2e97a4be-fb03-4d60-8051-70049edeae96" providerId="ADAL" clId="{BC2710CA-25F4-4961-B897-9027B7F1B072}" dt="2025-07-07T08:13:08.243" v="12" actId="207"/>
          <ac:graphicFrameMkLst>
            <pc:docMk/>
            <pc:sldMk cId="1491968644" sldId="261"/>
            <ac:graphicFrameMk id="4" creationId="{0678A8EA-CE68-4C2E-AFBA-9865B5BDC29E}"/>
          </ac:graphicFrameMkLst>
        </pc:graphicFrameChg>
      </pc:sldChg>
      <pc:sldChg chg="modSp mod">
        <pc:chgData name="שלמה בוזי" userId="2e97a4be-fb03-4d60-8051-70049edeae96" providerId="ADAL" clId="{BC2710CA-25F4-4961-B897-9027B7F1B072}" dt="2025-07-07T08:17:18.835" v="52" actId="6549"/>
        <pc:sldMkLst>
          <pc:docMk/>
          <pc:sldMk cId="1470997336" sldId="262"/>
        </pc:sldMkLst>
        <pc:spChg chg="mod">
          <ac:chgData name="שלמה בוזי" userId="2e97a4be-fb03-4d60-8051-70049edeae96" providerId="ADAL" clId="{BC2710CA-25F4-4961-B897-9027B7F1B072}" dt="2025-07-07T08:17:18.835" v="52" actId="6549"/>
          <ac:spMkLst>
            <pc:docMk/>
            <pc:sldMk cId="1470997336" sldId="262"/>
            <ac:spMk id="3" creationId="{00000000-0000-0000-0000-000000000000}"/>
          </ac:spMkLst>
        </pc:spChg>
      </pc:sldChg>
      <pc:sldChg chg="modSp mod">
        <pc:chgData name="שלמה בוזי" userId="2e97a4be-fb03-4d60-8051-70049edeae96" providerId="ADAL" clId="{BC2710CA-25F4-4961-B897-9027B7F1B072}" dt="2025-07-07T08:17:32.941" v="53" actId="14100"/>
        <pc:sldMkLst>
          <pc:docMk/>
          <pc:sldMk cId="315684811" sldId="263"/>
        </pc:sldMkLst>
        <pc:spChg chg="mod">
          <ac:chgData name="שלמה בוזי" userId="2e97a4be-fb03-4d60-8051-70049edeae96" providerId="ADAL" clId="{BC2710CA-25F4-4961-B897-9027B7F1B072}" dt="2025-07-07T08:17:32.941" v="53" actId="14100"/>
          <ac:spMkLst>
            <pc:docMk/>
            <pc:sldMk cId="315684811" sldId="263"/>
            <ac:spMk id="3" creationId="{00000000-0000-0000-0000-000000000000}"/>
          </ac:spMkLst>
        </pc:spChg>
      </pc:sldChg>
      <pc:sldChg chg="modSp mod">
        <pc:chgData name="שלמה בוזי" userId="2e97a4be-fb03-4d60-8051-70049edeae96" providerId="ADAL" clId="{BC2710CA-25F4-4961-B897-9027B7F1B072}" dt="2025-07-07T08:17:47.568" v="54" actId="14100"/>
        <pc:sldMkLst>
          <pc:docMk/>
          <pc:sldMk cId="2972067634" sldId="264"/>
        </pc:sldMkLst>
        <pc:spChg chg="mod">
          <ac:chgData name="שלמה בוזי" userId="2e97a4be-fb03-4d60-8051-70049edeae96" providerId="ADAL" clId="{BC2710CA-25F4-4961-B897-9027B7F1B072}" dt="2025-07-07T08:17:47.568" v="54" actId="14100"/>
          <ac:spMkLst>
            <pc:docMk/>
            <pc:sldMk cId="2972067634" sldId="264"/>
            <ac:spMk id="3" creationId="{00000000-0000-0000-0000-000000000000}"/>
          </ac:spMkLst>
        </pc:spChg>
        <pc:graphicFrameChg chg="mod">
          <ac:chgData name="שלמה בוזי" userId="2e97a4be-fb03-4d60-8051-70049edeae96" providerId="ADAL" clId="{BC2710CA-25F4-4961-B897-9027B7F1B072}" dt="2025-07-07T08:12:01.987" v="10" actId="20577"/>
          <ac:graphicFrameMkLst>
            <pc:docMk/>
            <pc:sldMk cId="2972067634" sldId="264"/>
            <ac:graphicFrameMk id="4" creationId="{037FA8E1-E1D6-40AB-B84B-15376815172C}"/>
          </ac:graphicFrameMkLst>
        </pc:graphicFrameChg>
      </pc:sldChg>
      <pc:sldChg chg="modSp">
        <pc:chgData name="שלמה בוזי" userId="2e97a4be-fb03-4d60-8051-70049edeae96" providerId="ADAL" clId="{BC2710CA-25F4-4961-B897-9027B7F1B072}" dt="2025-07-07T08:11:21.011" v="0" actId="122"/>
        <pc:sldMkLst>
          <pc:docMk/>
          <pc:sldMk cId="3234487069" sldId="265"/>
        </pc:sldMkLst>
        <pc:graphicFrameChg chg="mod">
          <ac:chgData name="שלמה בוזי" userId="2e97a4be-fb03-4d60-8051-70049edeae96" providerId="ADAL" clId="{BC2710CA-25F4-4961-B897-9027B7F1B072}" dt="2025-07-07T08:11:21.011" v="0" actId="122"/>
          <ac:graphicFrameMkLst>
            <pc:docMk/>
            <pc:sldMk cId="3234487069" sldId="265"/>
            <ac:graphicFrameMk id="4" creationId="{B83DBDA9-A37B-4F46-939F-6C7EB8557655}"/>
          </ac:graphicFrameMkLst>
        </pc:graphicFrameChg>
      </pc:sldChg>
      <pc:sldChg chg="modSp mod">
        <pc:chgData name="שלמה בוזי" userId="2e97a4be-fb03-4d60-8051-70049edeae96" providerId="ADAL" clId="{BC2710CA-25F4-4961-B897-9027B7F1B072}" dt="2025-07-07T08:18:38.083" v="63" actId="123"/>
        <pc:sldMkLst>
          <pc:docMk/>
          <pc:sldMk cId="2430591370" sldId="267"/>
        </pc:sldMkLst>
        <pc:spChg chg="mod">
          <ac:chgData name="שלמה בוזי" userId="2e97a4be-fb03-4d60-8051-70049edeae96" providerId="ADAL" clId="{BC2710CA-25F4-4961-B897-9027B7F1B072}" dt="2025-07-07T08:18:38.083" v="63" actId="123"/>
          <ac:spMkLst>
            <pc:docMk/>
            <pc:sldMk cId="2430591370" sldId="267"/>
            <ac:spMk id="3" creationId="{00000000-0000-0000-0000-000000000000}"/>
          </ac:spMkLst>
        </pc:spChg>
      </pc:sldChg>
      <pc:sldChg chg="modSp mod">
        <pc:chgData name="שלמה בוזי" userId="2e97a4be-fb03-4d60-8051-70049edeae96" providerId="ADAL" clId="{BC2710CA-25F4-4961-B897-9027B7F1B072}" dt="2025-07-07T08:19:16.271" v="68" actId="14100"/>
        <pc:sldMkLst>
          <pc:docMk/>
          <pc:sldMk cId="3345626934" sldId="268"/>
        </pc:sldMkLst>
        <pc:spChg chg="mod">
          <ac:chgData name="שלמה בוזי" userId="2e97a4be-fb03-4d60-8051-70049edeae96" providerId="ADAL" clId="{BC2710CA-25F4-4961-B897-9027B7F1B072}" dt="2025-07-07T08:19:16.271" v="68" actId="14100"/>
          <ac:spMkLst>
            <pc:docMk/>
            <pc:sldMk cId="3345626934" sldId="268"/>
            <ac:spMk id="3" creationId="{00000000-0000-0000-0000-000000000000}"/>
          </ac:spMkLst>
        </pc:spChg>
      </pc:sldChg>
      <pc:sldChg chg="modSp mod">
        <pc:chgData name="שלמה בוזי" userId="2e97a4be-fb03-4d60-8051-70049edeae96" providerId="ADAL" clId="{BC2710CA-25F4-4961-B897-9027B7F1B072}" dt="2025-07-07T08:21:12.834" v="84" actId="20577"/>
        <pc:sldMkLst>
          <pc:docMk/>
          <pc:sldMk cId="3787952155" sldId="269"/>
        </pc:sldMkLst>
        <pc:spChg chg="mod">
          <ac:chgData name="שלמה בוזי" userId="2e97a4be-fb03-4d60-8051-70049edeae96" providerId="ADAL" clId="{BC2710CA-25F4-4961-B897-9027B7F1B072}" dt="2025-07-07T08:19:29.119" v="70" actId="14100"/>
          <ac:spMkLst>
            <pc:docMk/>
            <pc:sldMk cId="3787952155" sldId="269"/>
            <ac:spMk id="2" creationId="{00000000-0000-0000-0000-000000000000}"/>
          </ac:spMkLst>
        </pc:spChg>
        <pc:spChg chg="mod">
          <ac:chgData name="שלמה בוזי" userId="2e97a4be-fb03-4d60-8051-70049edeae96" providerId="ADAL" clId="{BC2710CA-25F4-4961-B897-9027B7F1B072}" dt="2025-07-07T08:21:12.834" v="84" actId="20577"/>
          <ac:spMkLst>
            <pc:docMk/>
            <pc:sldMk cId="3787952155" sldId="269"/>
            <ac:spMk id="3" creationId="{00000000-0000-0000-0000-000000000000}"/>
          </ac:spMkLst>
        </pc:spChg>
      </pc:sldChg>
      <pc:sldChg chg="modSp mod">
        <pc:chgData name="שלמה בוזי" userId="2e97a4be-fb03-4d60-8051-70049edeae96" providerId="ADAL" clId="{BC2710CA-25F4-4961-B897-9027B7F1B072}" dt="2025-07-07T08:21:41.623" v="87" actId="20577"/>
        <pc:sldMkLst>
          <pc:docMk/>
          <pc:sldMk cId="3764898738" sldId="270"/>
        </pc:sldMkLst>
        <pc:spChg chg="mod">
          <ac:chgData name="שלמה בוזי" userId="2e97a4be-fb03-4d60-8051-70049edeae96" providerId="ADAL" clId="{BC2710CA-25F4-4961-B897-9027B7F1B072}" dt="2025-07-07T08:21:41.623" v="87" actId="20577"/>
          <ac:spMkLst>
            <pc:docMk/>
            <pc:sldMk cId="3764898738" sldId="270"/>
            <ac:spMk id="2" creationId="{00000000-0000-0000-0000-000000000000}"/>
          </ac:spMkLst>
        </pc:spChg>
        <pc:spChg chg="mod">
          <ac:chgData name="שלמה בוזי" userId="2e97a4be-fb03-4d60-8051-70049edeae96" providerId="ADAL" clId="{BC2710CA-25F4-4961-B897-9027B7F1B072}" dt="2025-07-07T08:13:22.401" v="16" actId="27636"/>
          <ac:spMkLst>
            <pc:docMk/>
            <pc:sldMk cId="3764898738" sldId="270"/>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477579-34C9-4A48-AD9A-F52830EA705D}"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29771814-F493-4DAE-8EA5-0A7489FAF78D}">
      <dgm:prSet/>
      <dgm:spPr>
        <a:solidFill>
          <a:srgbClr val="00B0F0"/>
        </a:solidFill>
      </dgm:spPr>
      <dgm:t>
        <a:bodyPr/>
        <a:lstStyle/>
        <a:p>
          <a:pPr rtl="1"/>
          <a:r>
            <a:rPr lang="he-IL" b="1" baseline="0">
              <a:latin typeface="David" panose="020E0502060401010101" pitchFamily="34" charset="-79"/>
              <a:cs typeface="David" panose="020E0502060401010101" pitchFamily="34" charset="-79"/>
            </a:rPr>
            <a:t>תכנית ביקורת בוועד מקומי</a:t>
          </a:r>
          <a:endParaRPr lang="he-IL" b="1">
            <a:latin typeface="David" panose="020E0502060401010101" pitchFamily="34" charset="-79"/>
            <a:cs typeface="David" panose="020E0502060401010101" pitchFamily="34" charset="-79"/>
          </a:endParaRPr>
        </a:p>
      </dgm:t>
    </dgm:pt>
    <dgm:pt modelId="{06B2C85D-B63C-46D1-BC7B-7EEDE26A0B68}" type="parTrans" cxnId="{EC73D5F4-48AA-4BAA-8872-6866ABF904FC}">
      <dgm:prSet/>
      <dgm:spPr/>
      <dgm:t>
        <a:bodyPr/>
        <a:lstStyle/>
        <a:p>
          <a:pPr rtl="1"/>
          <a:endParaRPr lang="he-IL"/>
        </a:p>
      </dgm:t>
    </dgm:pt>
    <dgm:pt modelId="{F399A789-B27E-4DEC-8636-EDE1ECB12CFC}" type="sibTrans" cxnId="{EC73D5F4-48AA-4BAA-8872-6866ABF904FC}">
      <dgm:prSet/>
      <dgm:spPr/>
      <dgm:t>
        <a:bodyPr/>
        <a:lstStyle/>
        <a:p>
          <a:pPr rtl="1"/>
          <a:endParaRPr lang="he-IL"/>
        </a:p>
      </dgm:t>
    </dgm:pt>
    <dgm:pt modelId="{5A01D3A2-DEC7-4352-96B0-AB321AC15115}" type="pres">
      <dgm:prSet presAssocID="{D9477579-34C9-4A48-AD9A-F52830EA705D}" presName="linear" presStyleCnt="0">
        <dgm:presLayoutVars>
          <dgm:animLvl val="lvl"/>
          <dgm:resizeHandles val="exact"/>
        </dgm:presLayoutVars>
      </dgm:prSet>
      <dgm:spPr/>
    </dgm:pt>
    <dgm:pt modelId="{12D755A1-C6F4-4A34-8BF0-67AB95CB6CA6}" type="pres">
      <dgm:prSet presAssocID="{29771814-F493-4DAE-8EA5-0A7489FAF78D}" presName="parentText" presStyleLbl="node1" presStyleIdx="0" presStyleCnt="1">
        <dgm:presLayoutVars>
          <dgm:chMax val="0"/>
          <dgm:bulletEnabled val="1"/>
        </dgm:presLayoutVars>
      </dgm:prSet>
      <dgm:spPr/>
    </dgm:pt>
  </dgm:ptLst>
  <dgm:cxnLst>
    <dgm:cxn modelId="{DE957389-362E-4562-BBDF-A7C59FE8AB23}" type="presOf" srcId="{29771814-F493-4DAE-8EA5-0A7489FAF78D}" destId="{12D755A1-C6F4-4A34-8BF0-67AB95CB6CA6}" srcOrd="0" destOrd="0" presId="urn:microsoft.com/office/officeart/2005/8/layout/vList2"/>
    <dgm:cxn modelId="{229706C9-468E-4E17-A203-0856F51D3624}" type="presOf" srcId="{D9477579-34C9-4A48-AD9A-F52830EA705D}" destId="{5A01D3A2-DEC7-4352-96B0-AB321AC15115}" srcOrd="0" destOrd="0" presId="urn:microsoft.com/office/officeart/2005/8/layout/vList2"/>
    <dgm:cxn modelId="{EC73D5F4-48AA-4BAA-8872-6866ABF904FC}" srcId="{D9477579-34C9-4A48-AD9A-F52830EA705D}" destId="{29771814-F493-4DAE-8EA5-0A7489FAF78D}" srcOrd="0" destOrd="0" parTransId="{06B2C85D-B63C-46D1-BC7B-7EEDE26A0B68}" sibTransId="{F399A789-B27E-4DEC-8636-EDE1ECB12CFC}"/>
    <dgm:cxn modelId="{3CC2FBDD-72E3-4732-924A-D2A556FD4A21}" type="presParOf" srcId="{5A01D3A2-DEC7-4352-96B0-AB321AC15115}" destId="{12D755A1-C6F4-4A34-8BF0-67AB95CB6CA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D298768-E570-4439-BA30-A14EF6FBC317}"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BFFB1B72-868B-4249-9D1D-746C64AEA617}">
      <dgm:prSet custT="1"/>
      <dgm:spPr>
        <a:solidFill>
          <a:srgbClr val="7030A0"/>
        </a:solidFill>
      </dgm:spPr>
      <dgm:t>
        <a:bodyPr/>
        <a:lstStyle/>
        <a:p>
          <a:pPr algn="ctr" rtl="1"/>
          <a:r>
            <a:rPr lang="he-IL" sz="4000" b="1" baseline="0" dirty="0">
              <a:latin typeface="David" panose="020E0502060401010101" pitchFamily="34" charset="-79"/>
              <a:cs typeface="David" panose="020E0502060401010101" pitchFamily="34" charset="-79"/>
            </a:rPr>
            <a:t>העסקת עובדים בוועד המקומי</a:t>
          </a:r>
          <a:br>
            <a:rPr lang="en-US" sz="4000" baseline="0" dirty="0">
              <a:latin typeface="David" panose="020E0502060401010101" pitchFamily="34" charset="-79"/>
              <a:cs typeface="David" panose="020E0502060401010101" pitchFamily="34" charset="-79"/>
            </a:rPr>
          </a:br>
          <a:endParaRPr lang="he-IL" sz="4000" dirty="0">
            <a:latin typeface="David" panose="020E0502060401010101" pitchFamily="34" charset="-79"/>
            <a:cs typeface="David" panose="020E0502060401010101" pitchFamily="34" charset="-79"/>
          </a:endParaRPr>
        </a:p>
      </dgm:t>
    </dgm:pt>
    <dgm:pt modelId="{D5DB4D5F-6B03-4EC7-8436-2B3FEC99995B}" type="parTrans" cxnId="{CCD244EE-ABDE-4615-883A-E9449B7EDD60}">
      <dgm:prSet/>
      <dgm:spPr/>
      <dgm:t>
        <a:bodyPr/>
        <a:lstStyle/>
        <a:p>
          <a:pPr rtl="1"/>
          <a:endParaRPr lang="he-IL"/>
        </a:p>
      </dgm:t>
    </dgm:pt>
    <dgm:pt modelId="{64521B79-CB5A-4B7C-AACD-F6CAE67C976B}" type="sibTrans" cxnId="{CCD244EE-ABDE-4615-883A-E9449B7EDD60}">
      <dgm:prSet/>
      <dgm:spPr/>
      <dgm:t>
        <a:bodyPr/>
        <a:lstStyle/>
        <a:p>
          <a:pPr rtl="1"/>
          <a:endParaRPr lang="he-IL"/>
        </a:p>
      </dgm:t>
    </dgm:pt>
    <dgm:pt modelId="{CA01E908-173B-4752-A7B6-8E0EB2B82B10}" type="pres">
      <dgm:prSet presAssocID="{AD298768-E570-4439-BA30-A14EF6FBC317}" presName="linear" presStyleCnt="0">
        <dgm:presLayoutVars>
          <dgm:animLvl val="lvl"/>
          <dgm:resizeHandles val="exact"/>
        </dgm:presLayoutVars>
      </dgm:prSet>
      <dgm:spPr/>
    </dgm:pt>
    <dgm:pt modelId="{20F01B1D-7A7B-4AF1-A6F5-06556C51FD66}" type="pres">
      <dgm:prSet presAssocID="{BFFB1B72-868B-4249-9D1D-746C64AEA617}" presName="parentText" presStyleLbl="node1" presStyleIdx="0" presStyleCnt="1">
        <dgm:presLayoutVars>
          <dgm:chMax val="0"/>
          <dgm:bulletEnabled val="1"/>
        </dgm:presLayoutVars>
      </dgm:prSet>
      <dgm:spPr/>
    </dgm:pt>
  </dgm:ptLst>
  <dgm:cxnLst>
    <dgm:cxn modelId="{D9E78527-22EC-4549-AC02-9DDC358877E4}" type="presOf" srcId="{AD298768-E570-4439-BA30-A14EF6FBC317}" destId="{CA01E908-173B-4752-A7B6-8E0EB2B82B10}" srcOrd="0" destOrd="0" presId="urn:microsoft.com/office/officeart/2005/8/layout/vList2"/>
    <dgm:cxn modelId="{80B31D86-DEF5-439C-9771-2D4E9BC0EB74}" type="presOf" srcId="{BFFB1B72-868B-4249-9D1D-746C64AEA617}" destId="{20F01B1D-7A7B-4AF1-A6F5-06556C51FD66}" srcOrd="0" destOrd="0" presId="urn:microsoft.com/office/officeart/2005/8/layout/vList2"/>
    <dgm:cxn modelId="{CCD244EE-ABDE-4615-883A-E9449B7EDD60}" srcId="{AD298768-E570-4439-BA30-A14EF6FBC317}" destId="{BFFB1B72-868B-4249-9D1D-746C64AEA617}" srcOrd="0" destOrd="0" parTransId="{D5DB4D5F-6B03-4EC7-8436-2B3FEC99995B}" sibTransId="{64521B79-CB5A-4B7C-AACD-F6CAE67C976B}"/>
    <dgm:cxn modelId="{F708DA6E-E11E-4B36-B9D1-689B23CBD0E1}" type="presParOf" srcId="{CA01E908-173B-4752-A7B6-8E0EB2B82B10}" destId="{20F01B1D-7A7B-4AF1-A6F5-06556C51FD6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B3B9A85-3CAC-4542-AC4D-5DA7EC93A2C0}"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4925C6AD-9438-4102-8F89-FD9565460664}">
      <dgm:prSet custT="1"/>
      <dgm:spPr>
        <a:solidFill>
          <a:srgbClr val="0070C0"/>
        </a:solidFill>
      </dgm:spPr>
      <dgm:t>
        <a:bodyPr/>
        <a:lstStyle/>
        <a:p>
          <a:pPr algn="ctr" rtl="1"/>
          <a:endParaRPr lang="he-IL" sz="3200" b="1" baseline="0" dirty="0">
            <a:latin typeface="David" panose="020E0502060401010101" pitchFamily="34" charset="-79"/>
            <a:cs typeface="David" panose="020E0502060401010101" pitchFamily="34" charset="-79"/>
          </a:endParaRPr>
        </a:p>
        <a:p>
          <a:pPr algn="ctr" rtl="1"/>
          <a:r>
            <a:rPr lang="he-IL" sz="3200" b="1" baseline="0" dirty="0">
              <a:latin typeface="David" panose="020E0502060401010101" pitchFamily="34" charset="-79"/>
              <a:cs typeface="David" panose="020E0502060401010101" pitchFamily="34" charset="-79"/>
            </a:rPr>
            <a:t>תקציב</a:t>
          </a:r>
          <a:br>
            <a:rPr lang="en-US" sz="3200" baseline="0" dirty="0">
              <a:latin typeface="David" panose="020E0502060401010101" pitchFamily="34" charset="-79"/>
              <a:cs typeface="David" panose="020E0502060401010101" pitchFamily="34" charset="-79"/>
            </a:rPr>
          </a:br>
          <a:endParaRPr lang="he-IL" sz="3200" dirty="0">
            <a:latin typeface="David" panose="020E0502060401010101" pitchFamily="34" charset="-79"/>
            <a:cs typeface="David" panose="020E0502060401010101" pitchFamily="34" charset="-79"/>
          </a:endParaRPr>
        </a:p>
      </dgm:t>
    </dgm:pt>
    <dgm:pt modelId="{F179291E-E627-4D47-8A57-1810C75B3A75}" type="parTrans" cxnId="{ED1D1EBF-EF5C-47FC-93E0-32DF8A868CA4}">
      <dgm:prSet/>
      <dgm:spPr/>
      <dgm:t>
        <a:bodyPr/>
        <a:lstStyle/>
        <a:p>
          <a:pPr rtl="1"/>
          <a:endParaRPr lang="he-IL"/>
        </a:p>
      </dgm:t>
    </dgm:pt>
    <dgm:pt modelId="{BB3D341A-5332-47AB-8C05-E6BFEFA5D316}" type="sibTrans" cxnId="{ED1D1EBF-EF5C-47FC-93E0-32DF8A868CA4}">
      <dgm:prSet/>
      <dgm:spPr/>
      <dgm:t>
        <a:bodyPr/>
        <a:lstStyle/>
        <a:p>
          <a:pPr rtl="1"/>
          <a:endParaRPr lang="he-IL"/>
        </a:p>
      </dgm:t>
    </dgm:pt>
    <dgm:pt modelId="{FCAF830F-7E58-4248-9E54-3ECB24ECEAB2}" type="pres">
      <dgm:prSet presAssocID="{8B3B9A85-3CAC-4542-AC4D-5DA7EC93A2C0}" presName="linear" presStyleCnt="0">
        <dgm:presLayoutVars>
          <dgm:animLvl val="lvl"/>
          <dgm:resizeHandles val="exact"/>
        </dgm:presLayoutVars>
      </dgm:prSet>
      <dgm:spPr/>
    </dgm:pt>
    <dgm:pt modelId="{F2805242-33AC-478B-89EA-4627FE66168D}" type="pres">
      <dgm:prSet presAssocID="{4925C6AD-9438-4102-8F89-FD9565460664}" presName="parentText" presStyleLbl="node1" presStyleIdx="0" presStyleCnt="1" custScaleY="194533" custLinFactNeighborX="-142" custLinFactNeighborY="33669">
        <dgm:presLayoutVars>
          <dgm:chMax val="0"/>
          <dgm:bulletEnabled val="1"/>
        </dgm:presLayoutVars>
      </dgm:prSet>
      <dgm:spPr/>
    </dgm:pt>
  </dgm:ptLst>
  <dgm:cxnLst>
    <dgm:cxn modelId="{0A3FA89D-E99E-49FB-B25B-C75EB01A5346}" type="presOf" srcId="{4925C6AD-9438-4102-8F89-FD9565460664}" destId="{F2805242-33AC-478B-89EA-4627FE66168D}" srcOrd="0" destOrd="0" presId="urn:microsoft.com/office/officeart/2005/8/layout/vList2"/>
    <dgm:cxn modelId="{D59EB0B4-DAB0-4BB6-B642-E0FEC2DBB4F0}" type="presOf" srcId="{8B3B9A85-3CAC-4542-AC4D-5DA7EC93A2C0}" destId="{FCAF830F-7E58-4248-9E54-3ECB24ECEAB2}" srcOrd="0" destOrd="0" presId="urn:microsoft.com/office/officeart/2005/8/layout/vList2"/>
    <dgm:cxn modelId="{ED1D1EBF-EF5C-47FC-93E0-32DF8A868CA4}" srcId="{8B3B9A85-3CAC-4542-AC4D-5DA7EC93A2C0}" destId="{4925C6AD-9438-4102-8F89-FD9565460664}" srcOrd="0" destOrd="0" parTransId="{F179291E-E627-4D47-8A57-1810C75B3A75}" sibTransId="{BB3D341A-5332-47AB-8C05-E6BFEFA5D316}"/>
    <dgm:cxn modelId="{02D767A4-9E22-4E2E-9945-786C57E905D8}" type="presParOf" srcId="{FCAF830F-7E58-4248-9E54-3ECB24ECEAB2}" destId="{F2805242-33AC-478B-89EA-4627FE66168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55D3EA9-3934-4171-A074-4F1FE0785BCE}"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1F9AA690-9E2F-4F22-A026-37B699B9DCB6}">
      <dgm:prSet custT="1"/>
      <dgm:spPr>
        <a:solidFill>
          <a:schemeClr val="tx2"/>
        </a:solidFill>
      </dgm:spPr>
      <dgm:t>
        <a:bodyPr/>
        <a:lstStyle/>
        <a:p>
          <a:pPr algn="ctr" rtl="1"/>
          <a:r>
            <a:rPr lang="he-IL" sz="3600" b="1" baseline="0" dirty="0">
              <a:latin typeface="David" panose="020E0502060401010101" pitchFamily="34" charset="-79"/>
              <a:cs typeface="David" panose="020E0502060401010101" pitchFamily="34" charset="-79"/>
            </a:rPr>
            <a:t>דוחות</a:t>
          </a:r>
          <a:br>
            <a:rPr lang="en-US" sz="3600" baseline="0" dirty="0">
              <a:latin typeface="David" panose="020E0502060401010101" pitchFamily="34" charset="-79"/>
              <a:cs typeface="David" panose="020E0502060401010101" pitchFamily="34" charset="-79"/>
            </a:rPr>
          </a:br>
          <a:endParaRPr lang="he-IL" sz="3600" dirty="0">
            <a:latin typeface="David" panose="020E0502060401010101" pitchFamily="34" charset="-79"/>
            <a:cs typeface="David" panose="020E0502060401010101" pitchFamily="34" charset="-79"/>
          </a:endParaRPr>
        </a:p>
      </dgm:t>
    </dgm:pt>
    <dgm:pt modelId="{68D90F06-591C-4DD5-A32A-3F2752608B69}" type="parTrans" cxnId="{DA927BC6-5120-490F-8D2C-D3CF215282E7}">
      <dgm:prSet/>
      <dgm:spPr/>
      <dgm:t>
        <a:bodyPr/>
        <a:lstStyle/>
        <a:p>
          <a:pPr rtl="1"/>
          <a:endParaRPr lang="he-IL"/>
        </a:p>
      </dgm:t>
    </dgm:pt>
    <dgm:pt modelId="{C020D0C0-D1FE-42DA-9D45-AB8967DDCB5F}" type="sibTrans" cxnId="{DA927BC6-5120-490F-8D2C-D3CF215282E7}">
      <dgm:prSet/>
      <dgm:spPr/>
      <dgm:t>
        <a:bodyPr/>
        <a:lstStyle/>
        <a:p>
          <a:pPr rtl="1"/>
          <a:endParaRPr lang="he-IL"/>
        </a:p>
      </dgm:t>
    </dgm:pt>
    <dgm:pt modelId="{264BF033-E32B-46C8-B83D-BA1B7560C4DB}" type="pres">
      <dgm:prSet presAssocID="{B55D3EA9-3934-4171-A074-4F1FE0785BCE}" presName="linear" presStyleCnt="0">
        <dgm:presLayoutVars>
          <dgm:animLvl val="lvl"/>
          <dgm:resizeHandles val="exact"/>
        </dgm:presLayoutVars>
      </dgm:prSet>
      <dgm:spPr/>
    </dgm:pt>
    <dgm:pt modelId="{34E13696-6252-4959-BF51-8A1ACD5CBE07}" type="pres">
      <dgm:prSet presAssocID="{1F9AA690-9E2F-4F22-A026-37B699B9DCB6}" presName="parentText" presStyleLbl="node1" presStyleIdx="0" presStyleCnt="1" custLinFactNeighborX="2234" custLinFactNeighborY="-9707">
        <dgm:presLayoutVars>
          <dgm:chMax val="0"/>
          <dgm:bulletEnabled val="1"/>
        </dgm:presLayoutVars>
      </dgm:prSet>
      <dgm:spPr/>
    </dgm:pt>
  </dgm:ptLst>
  <dgm:cxnLst>
    <dgm:cxn modelId="{B81CD8AC-48AF-40D4-BD0B-9659C696FF23}" type="presOf" srcId="{1F9AA690-9E2F-4F22-A026-37B699B9DCB6}" destId="{34E13696-6252-4959-BF51-8A1ACD5CBE07}" srcOrd="0" destOrd="0" presId="urn:microsoft.com/office/officeart/2005/8/layout/vList2"/>
    <dgm:cxn modelId="{2384B5B7-1315-44E0-A12B-F121208D7413}" type="presOf" srcId="{B55D3EA9-3934-4171-A074-4F1FE0785BCE}" destId="{264BF033-E32B-46C8-B83D-BA1B7560C4DB}" srcOrd="0" destOrd="0" presId="urn:microsoft.com/office/officeart/2005/8/layout/vList2"/>
    <dgm:cxn modelId="{DA927BC6-5120-490F-8D2C-D3CF215282E7}" srcId="{B55D3EA9-3934-4171-A074-4F1FE0785BCE}" destId="{1F9AA690-9E2F-4F22-A026-37B699B9DCB6}" srcOrd="0" destOrd="0" parTransId="{68D90F06-591C-4DD5-A32A-3F2752608B69}" sibTransId="{C020D0C0-D1FE-42DA-9D45-AB8967DDCB5F}"/>
    <dgm:cxn modelId="{89A48DFA-9725-4D21-A064-978B08CB02EC}" type="presParOf" srcId="{264BF033-E32B-46C8-B83D-BA1B7560C4DB}" destId="{34E13696-6252-4959-BF51-8A1ACD5CBE0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0C64EA7-14F1-4480-9F92-487917352692}"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E18C274C-B63F-41C7-9A48-A3E060BA55BF}">
      <dgm:prSet/>
      <dgm:spPr>
        <a:solidFill>
          <a:schemeClr val="tx2"/>
        </a:solidFill>
      </dgm:spPr>
      <dgm:t>
        <a:bodyPr/>
        <a:lstStyle/>
        <a:p>
          <a:pPr algn="ctr" rtl="1"/>
          <a:r>
            <a:rPr lang="he-IL" b="1" baseline="0" dirty="0">
              <a:latin typeface="David" panose="020E0502060401010101" pitchFamily="34" charset="-79"/>
              <a:cs typeface="David" panose="020E0502060401010101" pitchFamily="34" charset="-79"/>
            </a:rPr>
            <a:t>דוחות 1</a:t>
          </a:r>
          <a:endParaRPr lang="he-IL" b="1" dirty="0">
            <a:latin typeface="David" panose="020E0502060401010101" pitchFamily="34" charset="-79"/>
            <a:cs typeface="David" panose="020E0502060401010101" pitchFamily="34" charset="-79"/>
          </a:endParaRPr>
        </a:p>
      </dgm:t>
    </dgm:pt>
    <dgm:pt modelId="{1C673136-4E1F-4DD6-B95A-84776F028F69}" type="parTrans" cxnId="{DB5EE2BF-82C8-4C71-AEA9-24456A83CE9F}">
      <dgm:prSet/>
      <dgm:spPr/>
      <dgm:t>
        <a:bodyPr/>
        <a:lstStyle/>
        <a:p>
          <a:pPr rtl="1"/>
          <a:endParaRPr lang="he-IL"/>
        </a:p>
      </dgm:t>
    </dgm:pt>
    <dgm:pt modelId="{25F34C3F-2D6B-4C25-94DD-4241FEC0F3CF}" type="sibTrans" cxnId="{DB5EE2BF-82C8-4C71-AEA9-24456A83CE9F}">
      <dgm:prSet/>
      <dgm:spPr/>
      <dgm:t>
        <a:bodyPr/>
        <a:lstStyle/>
        <a:p>
          <a:pPr rtl="1"/>
          <a:endParaRPr lang="he-IL"/>
        </a:p>
      </dgm:t>
    </dgm:pt>
    <dgm:pt modelId="{8D79F7A3-3831-4B6D-8421-3DF02C0CAE93}" type="pres">
      <dgm:prSet presAssocID="{E0C64EA7-14F1-4480-9F92-487917352692}" presName="linear" presStyleCnt="0">
        <dgm:presLayoutVars>
          <dgm:animLvl val="lvl"/>
          <dgm:resizeHandles val="exact"/>
        </dgm:presLayoutVars>
      </dgm:prSet>
      <dgm:spPr/>
    </dgm:pt>
    <dgm:pt modelId="{8E536509-50F8-49DE-910A-D0047CC648F9}" type="pres">
      <dgm:prSet presAssocID="{E18C274C-B63F-41C7-9A48-A3E060BA55BF}" presName="parentText" presStyleLbl="node1" presStyleIdx="0" presStyleCnt="1">
        <dgm:presLayoutVars>
          <dgm:chMax val="0"/>
          <dgm:bulletEnabled val="1"/>
        </dgm:presLayoutVars>
      </dgm:prSet>
      <dgm:spPr/>
    </dgm:pt>
  </dgm:ptLst>
  <dgm:cxnLst>
    <dgm:cxn modelId="{E5094A03-87A2-4A06-9E86-2CFD68E99098}" type="presOf" srcId="{E18C274C-B63F-41C7-9A48-A3E060BA55BF}" destId="{8E536509-50F8-49DE-910A-D0047CC648F9}" srcOrd="0" destOrd="0" presId="urn:microsoft.com/office/officeart/2005/8/layout/vList2"/>
    <dgm:cxn modelId="{35982D4A-BB59-4166-907D-9CB410016A8D}" type="presOf" srcId="{E0C64EA7-14F1-4480-9F92-487917352692}" destId="{8D79F7A3-3831-4B6D-8421-3DF02C0CAE93}" srcOrd="0" destOrd="0" presId="urn:microsoft.com/office/officeart/2005/8/layout/vList2"/>
    <dgm:cxn modelId="{DB5EE2BF-82C8-4C71-AEA9-24456A83CE9F}" srcId="{E0C64EA7-14F1-4480-9F92-487917352692}" destId="{E18C274C-B63F-41C7-9A48-A3E060BA55BF}" srcOrd="0" destOrd="0" parTransId="{1C673136-4E1F-4DD6-B95A-84776F028F69}" sibTransId="{25F34C3F-2D6B-4C25-94DD-4241FEC0F3CF}"/>
    <dgm:cxn modelId="{39DEF177-BE40-4EDF-B6E3-2447129A80E7}" type="presParOf" srcId="{8D79F7A3-3831-4B6D-8421-3DF02C0CAE93}" destId="{8E536509-50F8-49DE-910A-D0047CC648F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1FD0E9-2EC9-439F-9B83-11E1F9A6C9AA}"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006F2C9E-10EE-423D-8FC5-461990D87B9D}">
      <dgm:prSet custT="1"/>
      <dgm:spPr>
        <a:solidFill>
          <a:srgbClr val="0070C0"/>
        </a:solidFill>
      </dgm:spPr>
      <dgm:t>
        <a:bodyPr/>
        <a:lstStyle/>
        <a:p>
          <a:pPr algn="ctr" rtl="1"/>
          <a:r>
            <a:rPr lang="he-IL" sz="4800">
              <a:latin typeface="David" panose="020E0502060401010101" pitchFamily="34" charset="-79"/>
              <a:cs typeface="David" panose="020E0502060401010101" pitchFamily="34" charset="-79"/>
            </a:rPr>
            <a:t>ביקורת פנים 2025</a:t>
          </a:r>
        </a:p>
      </dgm:t>
    </dgm:pt>
    <dgm:pt modelId="{81217D19-F134-462A-A810-5F8B22A7E106}" type="parTrans" cxnId="{96257568-6A6A-407C-9DF7-10DC0CA331EF}">
      <dgm:prSet/>
      <dgm:spPr/>
      <dgm:t>
        <a:bodyPr/>
        <a:lstStyle/>
        <a:p>
          <a:pPr algn="ctr" rtl="1"/>
          <a:endParaRPr lang="he-IL"/>
        </a:p>
      </dgm:t>
    </dgm:pt>
    <dgm:pt modelId="{9D3E0510-9129-43EF-AC5F-813E00D75BA7}" type="sibTrans" cxnId="{96257568-6A6A-407C-9DF7-10DC0CA331EF}">
      <dgm:prSet/>
      <dgm:spPr/>
      <dgm:t>
        <a:bodyPr/>
        <a:lstStyle/>
        <a:p>
          <a:pPr algn="ctr" rtl="1"/>
          <a:endParaRPr lang="he-IL"/>
        </a:p>
      </dgm:t>
    </dgm:pt>
    <dgm:pt modelId="{CA6FBBDC-FF5B-4CAA-B07B-983ABFECBFDB}" type="pres">
      <dgm:prSet presAssocID="{111FD0E9-2EC9-439F-9B83-11E1F9A6C9AA}" presName="linear" presStyleCnt="0">
        <dgm:presLayoutVars>
          <dgm:animLvl val="lvl"/>
          <dgm:resizeHandles val="exact"/>
        </dgm:presLayoutVars>
      </dgm:prSet>
      <dgm:spPr/>
    </dgm:pt>
    <dgm:pt modelId="{FF5EB94D-ABDE-40A8-AB4F-ECF8A50E3E8A}" type="pres">
      <dgm:prSet presAssocID="{006F2C9E-10EE-423D-8FC5-461990D87B9D}" presName="parentText" presStyleLbl="node1" presStyleIdx="0" presStyleCnt="1">
        <dgm:presLayoutVars>
          <dgm:chMax val="0"/>
          <dgm:bulletEnabled val="1"/>
        </dgm:presLayoutVars>
      </dgm:prSet>
      <dgm:spPr/>
    </dgm:pt>
  </dgm:ptLst>
  <dgm:cxnLst>
    <dgm:cxn modelId="{595DB73B-6B66-432F-BACD-BD203F6B3146}" type="presOf" srcId="{111FD0E9-2EC9-439F-9B83-11E1F9A6C9AA}" destId="{CA6FBBDC-FF5B-4CAA-B07B-983ABFECBFDB}" srcOrd="0" destOrd="0" presId="urn:microsoft.com/office/officeart/2005/8/layout/vList2"/>
    <dgm:cxn modelId="{96257568-6A6A-407C-9DF7-10DC0CA331EF}" srcId="{111FD0E9-2EC9-439F-9B83-11E1F9A6C9AA}" destId="{006F2C9E-10EE-423D-8FC5-461990D87B9D}" srcOrd="0" destOrd="0" parTransId="{81217D19-F134-462A-A810-5F8B22A7E106}" sibTransId="{9D3E0510-9129-43EF-AC5F-813E00D75BA7}"/>
    <dgm:cxn modelId="{0A90F8E1-0D94-4B9D-AB24-BC1963C6BDDC}" type="presOf" srcId="{006F2C9E-10EE-423D-8FC5-461990D87B9D}" destId="{FF5EB94D-ABDE-40A8-AB4F-ECF8A50E3E8A}" srcOrd="0" destOrd="0" presId="urn:microsoft.com/office/officeart/2005/8/layout/vList2"/>
    <dgm:cxn modelId="{3AF61BB5-2122-4B68-92E8-CCF2F08AEC02}" type="presParOf" srcId="{CA6FBBDC-FF5B-4CAA-B07B-983ABFECBFDB}" destId="{FF5EB94D-ABDE-40A8-AB4F-ECF8A50E3E8A}"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65B39C-F250-4942-AC47-3745B02A8903}" type="doc">
      <dgm:prSet loTypeId="urn:microsoft.com/office/officeart/2005/8/layout/vList2" loCatId="list" qsTypeId="urn:microsoft.com/office/officeart/2005/8/quickstyle/simple1" qsCatId="simple" csTypeId="urn:microsoft.com/office/officeart/2005/8/colors/accent1_2" csCatId="accent1"/>
      <dgm:spPr/>
      <dgm:t>
        <a:bodyPr/>
        <a:lstStyle/>
        <a:p>
          <a:pPr rtl="1"/>
          <a:endParaRPr lang="he-IL"/>
        </a:p>
      </dgm:t>
    </dgm:pt>
    <dgm:pt modelId="{8592FDE2-FF3A-4D29-98D8-03E24230B795}">
      <dgm:prSet/>
      <dgm:spPr/>
      <dgm:t>
        <a:bodyPr/>
        <a:lstStyle/>
        <a:p>
          <a:pPr rtl="1"/>
          <a:r>
            <a:rPr lang="he-IL" b="1" u="sng" baseline="0">
              <a:latin typeface="David" panose="020E0502060401010101" pitchFamily="34" charset="-79"/>
              <a:cs typeface="David" panose="020E0502060401010101" pitchFamily="34" charset="-79"/>
            </a:rPr>
            <a:t>הנושאים המרכזיים שייבדקו:</a:t>
          </a:r>
          <a:br>
            <a:rPr lang="en-US" baseline="0">
              <a:latin typeface="David" panose="020E0502060401010101" pitchFamily="34" charset="-79"/>
              <a:cs typeface="David" panose="020E0502060401010101" pitchFamily="34" charset="-79"/>
            </a:rPr>
          </a:br>
          <a:endParaRPr lang="he-IL">
            <a:latin typeface="David" panose="020E0502060401010101" pitchFamily="34" charset="-79"/>
            <a:cs typeface="David" panose="020E0502060401010101" pitchFamily="34" charset="-79"/>
          </a:endParaRPr>
        </a:p>
      </dgm:t>
    </dgm:pt>
    <dgm:pt modelId="{577691ED-6C6C-40EB-94A1-385EF300BE48}" type="parTrans" cxnId="{49C622A8-CD5F-469F-B528-D0D90DFA1ABD}">
      <dgm:prSet/>
      <dgm:spPr/>
      <dgm:t>
        <a:bodyPr/>
        <a:lstStyle/>
        <a:p>
          <a:pPr rtl="1"/>
          <a:endParaRPr lang="he-IL"/>
        </a:p>
      </dgm:t>
    </dgm:pt>
    <dgm:pt modelId="{AC2416A6-9526-4551-B576-FB0A7D55FAA2}" type="sibTrans" cxnId="{49C622A8-CD5F-469F-B528-D0D90DFA1ABD}">
      <dgm:prSet/>
      <dgm:spPr/>
      <dgm:t>
        <a:bodyPr/>
        <a:lstStyle/>
        <a:p>
          <a:pPr rtl="1"/>
          <a:endParaRPr lang="he-IL"/>
        </a:p>
      </dgm:t>
    </dgm:pt>
    <dgm:pt modelId="{5AA0F4C0-4419-4889-8623-66D93F2673F1}" type="pres">
      <dgm:prSet presAssocID="{6765B39C-F250-4942-AC47-3745B02A8903}" presName="linear" presStyleCnt="0">
        <dgm:presLayoutVars>
          <dgm:animLvl val="lvl"/>
          <dgm:resizeHandles val="exact"/>
        </dgm:presLayoutVars>
      </dgm:prSet>
      <dgm:spPr/>
    </dgm:pt>
    <dgm:pt modelId="{28C4908E-CAD0-4679-B4C5-AE70C91C31C2}" type="pres">
      <dgm:prSet presAssocID="{8592FDE2-FF3A-4D29-98D8-03E24230B795}" presName="parentText" presStyleLbl="node1" presStyleIdx="0" presStyleCnt="1">
        <dgm:presLayoutVars>
          <dgm:chMax val="0"/>
          <dgm:bulletEnabled val="1"/>
        </dgm:presLayoutVars>
      </dgm:prSet>
      <dgm:spPr/>
    </dgm:pt>
  </dgm:ptLst>
  <dgm:cxnLst>
    <dgm:cxn modelId="{3A22E179-033D-4633-A2A6-47EFA994DF2E}" type="presOf" srcId="{6765B39C-F250-4942-AC47-3745B02A8903}" destId="{5AA0F4C0-4419-4889-8623-66D93F2673F1}" srcOrd="0" destOrd="0" presId="urn:microsoft.com/office/officeart/2005/8/layout/vList2"/>
    <dgm:cxn modelId="{5680E5A2-7880-4843-959D-ED23806DE939}" type="presOf" srcId="{8592FDE2-FF3A-4D29-98D8-03E24230B795}" destId="{28C4908E-CAD0-4679-B4C5-AE70C91C31C2}" srcOrd="0" destOrd="0" presId="urn:microsoft.com/office/officeart/2005/8/layout/vList2"/>
    <dgm:cxn modelId="{49C622A8-CD5F-469F-B528-D0D90DFA1ABD}" srcId="{6765B39C-F250-4942-AC47-3745B02A8903}" destId="{8592FDE2-FF3A-4D29-98D8-03E24230B795}" srcOrd="0" destOrd="0" parTransId="{577691ED-6C6C-40EB-94A1-385EF300BE48}" sibTransId="{AC2416A6-9526-4551-B576-FB0A7D55FAA2}"/>
    <dgm:cxn modelId="{C1E57A3D-7185-41FC-B3D2-490342348BB7}" type="presParOf" srcId="{5AA0F4C0-4419-4889-8623-66D93F2673F1}" destId="{28C4908E-CAD0-4679-B4C5-AE70C91C31C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B2AC31-D1C6-421C-A908-C67E3191FD94}" type="doc">
      <dgm:prSet loTypeId="urn:microsoft.com/office/officeart/2005/8/layout/vList3" loCatId="list" qsTypeId="urn:microsoft.com/office/officeart/2005/8/quickstyle/simple1" qsCatId="simple" csTypeId="urn:microsoft.com/office/officeart/2005/8/colors/accent0_3" csCatId="mainScheme"/>
      <dgm:spPr/>
      <dgm:t>
        <a:bodyPr/>
        <a:lstStyle/>
        <a:p>
          <a:pPr rtl="1"/>
          <a:endParaRPr lang="he-IL"/>
        </a:p>
      </dgm:t>
    </dgm:pt>
    <dgm:pt modelId="{F20CF8E9-46A4-47E5-836E-12D30ED9E59D}">
      <dgm:prSet/>
      <dgm:spPr/>
      <dgm:t>
        <a:bodyPr/>
        <a:lstStyle/>
        <a:p>
          <a:pPr rtl="1"/>
          <a:r>
            <a:rPr lang="he-IL" b="1" dirty="0">
              <a:latin typeface="David" panose="020E0502060401010101" pitchFamily="34" charset="-79"/>
              <a:cs typeface="David" panose="020E0502060401010101" pitchFamily="34" charset="-79"/>
            </a:rPr>
            <a:t>התנהלות הוועד המקומי.</a:t>
          </a:r>
        </a:p>
      </dgm:t>
    </dgm:pt>
    <dgm:pt modelId="{3AD366B4-0CAE-400B-B903-6DE9A5BEF6F1}" type="parTrans" cxnId="{02F76EBB-2FA8-4ABF-8784-6513A65FCCB5}">
      <dgm:prSet/>
      <dgm:spPr/>
      <dgm:t>
        <a:bodyPr/>
        <a:lstStyle/>
        <a:p>
          <a:pPr rtl="1"/>
          <a:endParaRPr lang="he-IL"/>
        </a:p>
      </dgm:t>
    </dgm:pt>
    <dgm:pt modelId="{F24C20A6-8F4B-411D-B76D-738F93B933E9}" type="sibTrans" cxnId="{02F76EBB-2FA8-4ABF-8784-6513A65FCCB5}">
      <dgm:prSet/>
      <dgm:spPr/>
      <dgm:t>
        <a:bodyPr/>
        <a:lstStyle/>
        <a:p>
          <a:pPr rtl="1"/>
          <a:endParaRPr lang="he-IL"/>
        </a:p>
      </dgm:t>
    </dgm:pt>
    <dgm:pt modelId="{726B67D0-36D4-4079-A672-816045A3DFF0}">
      <dgm:prSet/>
      <dgm:spPr/>
      <dgm:t>
        <a:bodyPr/>
        <a:lstStyle/>
        <a:p>
          <a:pPr rtl="1"/>
          <a:r>
            <a:rPr lang="he-IL" b="1" dirty="0">
              <a:latin typeface="David" panose="020E0502060401010101" pitchFamily="34" charset="-79"/>
              <a:cs typeface="David" panose="020E0502060401010101" pitchFamily="34" charset="-79"/>
            </a:rPr>
            <a:t>חברי הוועד המקומי.</a:t>
          </a:r>
        </a:p>
      </dgm:t>
    </dgm:pt>
    <dgm:pt modelId="{D42D642A-7D7A-4332-86D6-752450DA7AE8}" type="parTrans" cxnId="{95587648-A58F-440F-AA37-8D3BA8C68CA0}">
      <dgm:prSet/>
      <dgm:spPr/>
      <dgm:t>
        <a:bodyPr/>
        <a:lstStyle/>
        <a:p>
          <a:pPr rtl="1"/>
          <a:endParaRPr lang="he-IL"/>
        </a:p>
      </dgm:t>
    </dgm:pt>
    <dgm:pt modelId="{89ACDADD-2F8A-4031-9DBD-873AB64A1065}" type="sibTrans" cxnId="{95587648-A58F-440F-AA37-8D3BA8C68CA0}">
      <dgm:prSet/>
      <dgm:spPr/>
      <dgm:t>
        <a:bodyPr/>
        <a:lstStyle/>
        <a:p>
          <a:pPr rtl="1"/>
          <a:endParaRPr lang="he-IL"/>
        </a:p>
      </dgm:t>
    </dgm:pt>
    <dgm:pt modelId="{4377CD93-5D82-45BB-9FE8-549FFD045D70}">
      <dgm:prSet/>
      <dgm:spPr/>
      <dgm:t>
        <a:bodyPr/>
        <a:lstStyle/>
        <a:p>
          <a:pPr rtl="1"/>
          <a:r>
            <a:rPr lang="he-IL" b="1">
              <a:latin typeface="David" panose="020E0502060401010101" pitchFamily="34" charset="-79"/>
              <a:cs typeface="David" panose="020E0502060401010101" pitchFamily="34" charset="-79"/>
            </a:rPr>
            <a:t>העסקת עובדים בוועד המקומי.</a:t>
          </a:r>
        </a:p>
      </dgm:t>
    </dgm:pt>
    <dgm:pt modelId="{1540358F-8855-4922-B924-3387B86B2AB4}" type="parTrans" cxnId="{3BC7049B-9493-4478-81C5-63D4E541C603}">
      <dgm:prSet/>
      <dgm:spPr/>
      <dgm:t>
        <a:bodyPr/>
        <a:lstStyle/>
        <a:p>
          <a:pPr rtl="1"/>
          <a:endParaRPr lang="he-IL"/>
        </a:p>
      </dgm:t>
    </dgm:pt>
    <dgm:pt modelId="{36822701-CA3A-42A4-B35E-BD0D75DA68C1}" type="sibTrans" cxnId="{3BC7049B-9493-4478-81C5-63D4E541C603}">
      <dgm:prSet/>
      <dgm:spPr/>
      <dgm:t>
        <a:bodyPr/>
        <a:lstStyle/>
        <a:p>
          <a:pPr rtl="1"/>
          <a:endParaRPr lang="he-IL"/>
        </a:p>
      </dgm:t>
    </dgm:pt>
    <dgm:pt modelId="{BA1C7009-C1E3-48D2-B860-8F82ED99ADD8}">
      <dgm:prSet/>
      <dgm:spPr/>
      <dgm:t>
        <a:bodyPr/>
        <a:lstStyle/>
        <a:p>
          <a:pPr rtl="1"/>
          <a:r>
            <a:rPr lang="he-IL" b="1">
              <a:latin typeface="David" panose="020E0502060401010101" pitchFamily="34" charset="-79"/>
              <a:cs typeface="David" panose="020E0502060401010101" pitchFamily="34" charset="-79"/>
            </a:rPr>
            <a:t>תקציב.</a:t>
          </a:r>
        </a:p>
      </dgm:t>
    </dgm:pt>
    <dgm:pt modelId="{49A2151D-7994-4CD8-BDC0-9BF03429A708}" type="parTrans" cxnId="{F4A5CADC-697D-4AC0-B001-AFA53994BD59}">
      <dgm:prSet/>
      <dgm:spPr/>
      <dgm:t>
        <a:bodyPr/>
        <a:lstStyle/>
        <a:p>
          <a:pPr rtl="1"/>
          <a:endParaRPr lang="he-IL"/>
        </a:p>
      </dgm:t>
    </dgm:pt>
    <dgm:pt modelId="{B70F5887-593D-4F4C-BA34-464AEE2EA57E}" type="sibTrans" cxnId="{F4A5CADC-697D-4AC0-B001-AFA53994BD59}">
      <dgm:prSet/>
      <dgm:spPr/>
      <dgm:t>
        <a:bodyPr/>
        <a:lstStyle/>
        <a:p>
          <a:pPr rtl="1"/>
          <a:endParaRPr lang="he-IL"/>
        </a:p>
      </dgm:t>
    </dgm:pt>
    <dgm:pt modelId="{FBD1E0A5-F3B9-4541-9723-91C952C60B55}">
      <dgm:prSet/>
      <dgm:spPr/>
      <dgm:t>
        <a:bodyPr/>
        <a:lstStyle/>
        <a:p>
          <a:pPr rtl="1"/>
          <a:r>
            <a:rPr lang="he-IL" b="1">
              <a:latin typeface="David" panose="020E0502060401010101" pitchFamily="34" charset="-79"/>
              <a:cs typeface="David" panose="020E0502060401010101" pitchFamily="34" charset="-79"/>
            </a:rPr>
            <a:t>מכרזים והתקשרויות.</a:t>
          </a:r>
        </a:p>
      </dgm:t>
    </dgm:pt>
    <dgm:pt modelId="{CC12EA81-F40A-4490-9DDA-3559CF678CCA}" type="parTrans" cxnId="{7F3E6B1F-0962-4A02-8321-DE559B51B128}">
      <dgm:prSet/>
      <dgm:spPr/>
      <dgm:t>
        <a:bodyPr/>
        <a:lstStyle/>
        <a:p>
          <a:pPr rtl="1"/>
          <a:endParaRPr lang="he-IL"/>
        </a:p>
      </dgm:t>
    </dgm:pt>
    <dgm:pt modelId="{CA514330-A84A-4F4A-A6B0-55806BEB000D}" type="sibTrans" cxnId="{7F3E6B1F-0962-4A02-8321-DE559B51B128}">
      <dgm:prSet/>
      <dgm:spPr/>
      <dgm:t>
        <a:bodyPr/>
        <a:lstStyle/>
        <a:p>
          <a:pPr rtl="1"/>
          <a:endParaRPr lang="he-IL"/>
        </a:p>
      </dgm:t>
    </dgm:pt>
    <dgm:pt modelId="{15D1F2C0-B2B2-464C-998F-B6E3AE28B6CA}">
      <dgm:prSet/>
      <dgm:spPr/>
      <dgm:t>
        <a:bodyPr/>
        <a:lstStyle/>
        <a:p>
          <a:pPr rtl="1"/>
          <a:r>
            <a:rPr lang="he-IL" b="1">
              <a:latin typeface="David" panose="020E0502060401010101" pitchFamily="34" charset="-79"/>
              <a:cs typeface="David" panose="020E0502060401010101" pitchFamily="34" charset="-79"/>
            </a:rPr>
            <a:t>מנגנוני ביקורת ופיקוח על הוועד המקומי.</a:t>
          </a:r>
        </a:p>
      </dgm:t>
    </dgm:pt>
    <dgm:pt modelId="{402AF22D-8EE5-4F72-A2EC-08CFB2E0B44F}" type="parTrans" cxnId="{CA0FD3BA-D683-4585-B85E-BD4C614A68D0}">
      <dgm:prSet/>
      <dgm:spPr/>
      <dgm:t>
        <a:bodyPr/>
        <a:lstStyle/>
        <a:p>
          <a:pPr rtl="1"/>
          <a:endParaRPr lang="he-IL"/>
        </a:p>
      </dgm:t>
    </dgm:pt>
    <dgm:pt modelId="{7EC85B5E-4AE2-4498-BC88-D9A8E3AF6D1D}" type="sibTrans" cxnId="{CA0FD3BA-D683-4585-B85E-BD4C614A68D0}">
      <dgm:prSet/>
      <dgm:spPr/>
      <dgm:t>
        <a:bodyPr/>
        <a:lstStyle/>
        <a:p>
          <a:pPr rtl="1"/>
          <a:endParaRPr lang="he-IL"/>
        </a:p>
      </dgm:t>
    </dgm:pt>
    <dgm:pt modelId="{9C5D77CD-F1B6-4957-9C60-CD76B6E304A3}" type="pres">
      <dgm:prSet presAssocID="{B1B2AC31-D1C6-421C-A908-C67E3191FD94}" presName="linearFlow" presStyleCnt="0">
        <dgm:presLayoutVars>
          <dgm:dir/>
          <dgm:resizeHandles val="exact"/>
        </dgm:presLayoutVars>
      </dgm:prSet>
      <dgm:spPr/>
    </dgm:pt>
    <dgm:pt modelId="{42022F4B-F25C-4C76-B86B-84BD25B1E70A}" type="pres">
      <dgm:prSet presAssocID="{F20CF8E9-46A4-47E5-836E-12D30ED9E59D}" presName="composite" presStyleCnt="0"/>
      <dgm:spPr/>
    </dgm:pt>
    <dgm:pt modelId="{307CFB1F-88F6-4896-8F40-B354B3BCA627}" type="pres">
      <dgm:prSet presAssocID="{F20CF8E9-46A4-47E5-836E-12D30ED9E59D}" presName="imgShp" presStyleLbl="fgImgPlace1" presStyleIdx="0" presStyleCnt="6"/>
      <dgm:spPr/>
    </dgm:pt>
    <dgm:pt modelId="{C3E22EEA-1F2B-4C32-AF92-854A30347F09}" type="pres">
      <dgm:prSet presAssocID="{F20CF8E9-46A4-47E5-836E-12D30ED9E59D}" presName="txShp" presStyleLbl="node1" presStyleIdx="0" presStyleCnt="6">
        <dgm:presLayoutVars>
          <dgm:bulletEnabled val="1"/>
        </dgm:presLayoutVars>
      </dgm:prSet>
      <dgm:spPr/>
    </dgm:pt>
    <dgm:pt modelId="{5BA92383-25AD-4CB3-9197-246A3524A3B1}" type="pres">
      <dgm:prSet presAssocID="{F24C20A6-8F4B-411D-B76D-738F93B933E9}" presName="spacing" presStyleCnt="0"/>
      <dgm:spPr/>
    </dgm:pt>
    <dgm:pt modelId="{E02A29BE-4962-494B-8241-0115335DBFDB}" type="pres">
      <dgm:prSet presAssocID="{726B67D0-36D4-4079-A672-816045A3DFF0}" presName="composite" presStyleCnt="0"/>
      <dgm:spPr/>
    </dgm:pt>
    <dgm:pt modelId="{E9CD21ED-4AF5-440E-9391-AA0617F6EAB9}" type="pres">
      <dgm:prSet presAssocID="{726B67D0-36D4-4079-A672-816045A3DFF0}" presName="imgShp" presStyleLbl="fgImgPlace1" presStyleIdx="1" presStyleCnt="6"/>
      <dgm:spPr/>
    </dgm:pt>
    <dgm:pt modelId="{D2D1CD5C-0D97-4AAF-AB2C-A455D9716542}" type="pres">
      <dgm:prSet presAssocID="{726B67D0-36D4-4079-A672-816045A3DFF0}" presName="txShp" presStyleLbl="node1" presStyleIdx="1" presStyleCnt="6">
        <dgm:presLayoutVars>
          <dgm:bulletEnabled val="1"/>
        </dgm:presLayoutVars>
      </dgm:prSet>
      <dgm:spPr/>
    </dgm:pt>
    <dgm:pt modelId="{B7FEA80C-E3D5-4440-91EB-E3F585ADF4D2}" type="pres">
      <dgm:prSet presAssocID="{89ACDADD-2F8A-4031-9DBD-873AB64A1065}" presName="spacing" presStyleCnt="0"/>
      <dgm:spPr/>
    </dgm:pt>
    <dgm:pt modelId="{33E21678-4AAB-4932-881B-0B65BC584E24}" type="pres">
      <dgm:prSet presAssocID="{4377CD93-5D82-45BB-9FE8-549FFD045D70}" presName="composite" presStyleCnt="0"/>
      <dgm:spPr/>
    </dgm:pt>
    <dgm:pt modelId="{26C2A4BA-4AC8-4236-BA01-3A83A476267F}" type="pres">
      <dgm:prSet presAssocID="{4377CD93-5D82-45BB-9FE8-549FFD045D70}" presName="imgShp" presStyleLbl="fgImgPlace1" presStyleIdx="2" presStyleCnt="6"/>
      <dgm:spPr/>
    </dgm:pt>
    <dgm:pt modelId="{9134F2B1-51F1-4EAB-A23C-A62D681103C0}" type="pres">
      <dgm:prSet presAssocID="{4377CD93-5D82-45BB-9FE8-549FFD045D70}" presName="txShp" presStyleLbl="node1" presStyleIdx="2" presStyleCnt="6">
        <dgm:presLayoutVars>
          <dgm:bulletEnabled val="1"/>
        </dgm:presLayoutVars>
      </dgm:prSet>
      <dgm:spPr/>
    </dgm:pt>
    <dgm:pt modelId="{615AE33E-1F61-47C7-AA6A-FCEF51E630F4}" type="pres">
      <dgm:prSet presAssocID="{36822701-CA3A-42A4-B35E-BD0D75DA68C1}" presName="spacing" presStyleCnt="0"/>
      <dgm:spPr/>
    </dgm:pt>
    <dgm:pt modelId="{C4CFA868-B724-4268-ADAF-398B787C5470}" type="pres">
      <dgm:prSet presAssocID="{BA1C7009-C1E3-48D2-B860-8F82ED99ADD8}" presName="composite" presStyleCnt="0"/>
      <dgm:spPr/>
    </dgm:pt>
    <dgm:pt modelId="{4085D0CA-5E66-4A33-B28C-B0FFCFFE15A9}" type="pres">
      <dgm:prSet presAssocID="{BA1C7009-C1E3-48D2-B860-8F82ED99ADD8}" presName="imgShp" presStyleLbl="fgImgPlace1" presStyleIdx="3" presStyleCnt="6"/>
      <dgm:spPr/>
    </dgm:pt>
    <dgm:pt modelId="{92F9F3A1-6910-43D4-A9EB-E8512A71CDB7}" type="pres">
      <dgm:prSet presAssocID="{BA1C7009-C1E3-48D2-B860-8F82ED99ADD8}" presName="txShp" presStyleLbl="node1" presStyleIdx="3" presStyleCnt="6">
        <dgm:presLayoutVars>
          <dgm:bulletEnabled val="1"/>
        </dgm:presLayoutVars>
      </dgm:prSet>
      <dgm:spPr/>
    </dgm:pt>
    <dgm:pt modelId="{19143EF5-6934-4064-B9C5-A0602B28C683}" type="pres">
      <dgm:prSet presAssocID="{B70F5887-593D-4F4C-BA34-464AEE2EA57E}" presName="spacing" presStyleCnt="0"/>
      <dgm:spPr/>
    </dgm:pt>
    <dgm:pt modelId="{0DDFA80C-1F9B-4F9A-B154-D861CDE93C1D}" type="pres">
      <dgm:prSet presAssocID="{FBD1E0A5-F3B9-4541-9723-91C952C60B55}" presName="composite" presStyleCnt="0"/>
      <dgm:spPr/>
    </dgm:pt>
    <dgm:pt modelId="{2C6A5FC1-25F7-4E75-BAAC-8ECFCB16CDDC}" type="pres">
      <dgm:prSet presAssocID="{FBD1E0A5-F3B9-4541-9723-91C952C60B55}" presName="imgShp" presStyleLbl="fgImgPlace1" presStyleIdx="4" presStyleCnt="6"/>
      <dgm:spPr/>
    </dgm:pt>
    <dgm:pt modelId="{07858084-3172-42A2-8C54-3C25D37F9BA3}" type="pres">
      <dgm:prSet presAssocID="{FBD1E0A5-F3B9-4541-9723-91C952C60B55}" presName="txShp" presStyleLbl="node1" presStyleIdx="4" presStyleCnt="6">
        <dgm:presLayoutVars>
          <dgm:bulletEnabled val="1"/>
        </dgm:presLayoutVars>
      </dgm:prSet>
      <dgm:spPr/>
    </dgm:pt>
    <dgm:pt modelId="{506DB1AB-F6B2-4188-8422-F33EFC141EEE}" type="pres">
      <dgm:prSet presAssocID="{CA514330-A84A-4F4A-A6B0-55806BEB000D}" presName="spacing" presStyleCnt="0"/>
      <dgm:spPr/>
    </dgm:pt>
    <dgm:pt modelId="{C50475A6-123D-41D1-94DA-EA407A65365A}" type="pres">
      <dgm:prSet presAssocID="{15D1F2C0-B2B2-464C-998F-B6E3AE28B6CA}" presName="composite" presStyleCnt="0"/>
      <dgm:spPr/>
    </dgm:pt>
    <dgm:pt modelId="{E465FEDC-F606-4C6C-8EDB-D76D73050D58}" type="pres">
      <dgm:prSet presAssocID="{15D1F2C0-B2B2-464C-998F-B6E3AE28B6CA}" presName="imgShp" presStyleLbl="fgImgPlace1" presStyleIdx="5" presStyleCnt="6"/>
      <dgm:spPr/>
    </dgm:pt>
    <dgm:pt modelId="{AAE44FE8-6888-44A0-BDBB-931DD5C6B8CC}" type="pres">
      <dgm:prSet presAssocID="{15D1F2C0-B2B2-464C-998F-B6E3AE28B6CA}" presName="txShp" presStyleLbl="node1" presStyleIdx="5" presStyleCnt="6">
        <dgm:presLayoutVars>
          <dgm:bulletEnabled val="1"/>
        </dgm:presLayoutVars>
      </dgm:prSet>
      <dgm:spPr/>
    </dgm:pt>
  </dgm:ptLst>
  <dgm:cxnLst>
    <dgm:cxn modelId="{973E1B0D-E848-4F3B-936E-49FA9823001D}" type="presOf" srcId="{FBD1E0A5-F3B9-4541-9723-91C952C60B55}" destId="{07858084-3172-42A2-8C54-3C25D37F9BA3}" srcOrd="0" destOrd="0" presId="urn:microsoft.com/office/officeart/2005/8/layout/vList3"/>
    <dgm:cxn modelId="{7F3E6B1F-0962-4A02-8321-DE559B51B128}" srcId="{B1B2AC31-D1C6-421C-A908-C67E3191FD94}" destId="{FBD1E0A5-F3B9-4541-9723-91C952C60B55}" srcOrd="4" destOrd="0" parTransId="{CC12EA81-F40A-4490-9DDA-3559CF678CCA}" sibTransId="{CA514330-A84A-4F4A-A6B0-55806BEB000D}"/>
    <dgm:cxn modelId="{CD802720-C928-4F17-9C85-5C28A363D847}" type="presOf" srcId="{B1B2AC31-D1C6-421C-A908-C67E3191FD94}" destId="{9C5D77CD-F1B6-4957-9C60-CD76B6E304A3}" srcOrd="0" destOrd="0" presId="urn:microsoft.com/office/officeart/2005/8/layout/vList3"/>
    <dgm:cxn modelId="{95587648-A58F-440F-AA37-8D3BA8C68CA0}" srcId="{B1B2AC31-D1C6-421C-A908-C67E3191FD94}" destId="{726B67D0-36D4-4079-A672-816045A3DFF0}" srcOrd="1" destOrd="0" parTransId="{D42D642A-7D7A-4332-86D6-752450DA7AE8}" sibTransId="{89ACDADD-2F8A-4031-9DBD-873AB64A1065}"/>
    <dgm:cxn modelId="{58716653-E739-43B0-A2AF-66E471C67E79}" type="presOf" srcId="{4377CD93-5D82-45BB-9FE8-549FFD045D70}" destId="{9134F2B1-51F1-4EAB-A23C-A62D681103C0}" srcOrd="0" destOrd="0" presId="urn:microsoft.com/office/officeart/2005/8/layout/vList3"/>
    <dgm:cxn modelId="{A6F82383-EF29-4C2F-8176-97603A86EE91}" type="presOf" srcId="{BA1C7009-C1E3-48D2-B860-8F82ED99ADD8}" destId="{92F9F3A1-6910-43D4-A9EB-E8512A71CDB7}" srcOrd="0" destOrd="0" presId="urn:microsoft.com/office/officeart/2005/8/layout/vList3"/>
    <dgm:cxn modelId="{CC071493-21F3-48CE-AEE1-F65C1095AC53}" type="presOf" srcId="{15D1F2C0-B2B2-464C-998F-B6E3AE28B6CA}" destId="{AAE44FE8-6888-44A0-BDBB-931DD5C6B8CC}" srcOrd="0" destOrd="0" presId="urn:microsoft.com/office/officeart/2005/8/layout/vList3"/>
    <dgm:cxn modelId="{4C0CE199-5227-45B8-80E8-CEC823FDBDF5}" type="presOf" srcId="{726B67D0-36D4-4079-A672-816045A3DFF0}" destId="{D2D1CD5C-0D97-4AAF-AB2C-A455D9716542}" srcOrd="0" destOrd="0" presId="urn:microsoft.com/office/officeart/2005/8/layout/vList3"/>
    <dgm:cxn modelId="{3BC7049B-9493-4478-81C5-63D4E541C603}" srcId="{B1B2AC31-D1C6-421C-A908-C67E3191FD94}" destId="{4377CD93-5D82-45BB-9FE8-549FFD045D70}" srcOrd="2" destOrd="0" parTransId="{1540358F-8855-4922-B924-3387B86B2AB4}" sibTransId="{36822701-CA3A-42A4-B35E-BD0D75DA68C1}"/>
    <dgm:cxn modelId="{069414BA-7CFC-41C8-B37F-69F28B3B55FA}" type="presOf" srcId="{F20CF8E9-46A4-47E5-836E-12D30ED9E59D}" destId="{C3E22EEA-1F2B-4C32-AF92-854A30347F09}" srcOrd="0" destOrd="0" presId="urn:microsoft.com/office/officeart/2005/8/layout/vList3"/>
    <dgm:cxn modelId="{CA0FD3BA-D683-4585-B85E-BD4C614A68D0}" srcId="{B1B2AC31-D1C6-421C-A908-C67E3191FD94}" destId="{15D1F2C0-B2B2-464C-998F-B6E3AE28B6CA}" srcOrd="5" destOrd="0" parTransId="{402AF22D-8EE5-4F72-A2EC-08CFB2E0B44F}" sibTransId="{7EC85B5E-4AE2-4498-BC88-D9A8E3AF6D1D}"/>
    <dgm:cxn modelId="{02F76EBB-2FA8-4ABF-8784-6513A65FCCB5}" srcId="{B1B2AC31-D1C6-421C-A908-C67E3191FD94}" destId="{F20CF8E9-46A4-47E5-836E-12D30ED9E59D}" srcOrd="0" destOrd="0" parTransId="{3AD366B4-0CAE-400B-B903-6DE9A5BEF6F1}" sibTransId="{F24C20A6-8F4B-411D-B76D-738F93B933E9}"/>
    <dgm:cxn modelId="{F4A5CADC-697D-4AC0-B001-AFA53994BD59}" srcId="{B1B2AC31-D1C6-421C-A908-C67E3191FD94}" destId="{BA1C7009-C1E3-48D2-B860-8F82ED99ADD8}" srcOrd="3" destOrd="0" parTransId="{49A2151D-7994-4CD8-BDC0-9BF03429A708}" sibTransId="{B70F5887-593D-4F4C-BA34-464AEE2EA57E}"/>
    <dgm:cxn modelId="{DEC67949-6932-4148-A462-67A4166C59ED}" type="presParOf" srcId="{9C5D77CD-F1B6-4957-9C60-CD76B6E304A3}" destId="{42022F4B-F25C-4C76-B86B-84BD25B1E70A}" srcOrd="0" destOrd="0" presId="urn:microsoft.com/office/officeart/2005/8/layout/vList3"/>
    <dgm:cxn modelId="{6D24572A-90A4-41FA-9072-2C6D1841DA68}" type="presParOf" srcId="{42022F4B-F25C-4C76-B86B-84BD25B1E70A}" destId="{307CFB1F-88F6-4896-8F40-B354B3BCA627}" srcOrd="0" destOrd="0" presId="urn:microsoft.com/office/officeart/2005/8/layout/vList3"/>
    <dgm:cxn modelId="{0424F1E2-07FF-4BDF-A11E-E08C305A9197}" type="presParOf" srcId="{42022F4B-F25C-4C76-B86B-84BD25B1E70A}" destId="{C3E22EEA-1F2B-4C32-AF92-854A30347F09}" srcOrd="1" destOrd="0" presId="urn:microsoft.com/office/officeart/2005/8/layout/vList3"/>
    <dgm:cxn modelId="{F54CE099-37B8-48BB-BA89-05CDBA6463B9}" type="presParOf" srcId="{9C5D77CD-F1B6-4957-9C60-CD76B6E304A3}" destId="{5BA92383-25AD-4CB3-9197-246A3524A3B1}" srcOrd="1" destOrd="0" presId="urn:microsoft.com/office/officeart/2005/8/layout/vList3"/>
    <dgm:cxn modelId="{DA4EA0BE-CC8D-4887-9058-DF95BCDCF937}" type="presParOf" srcId="{9C5D77CD-F1B6-4957-9C60-CD76B6E304A3}" destId="{E02A29BE-4962-494B-8241-0115335DBFDB}" srcOrd="2" destOrd="0" presId="urn:microsoft.com/office/officeart/2005/8/layout/vList3"/>
    <dgm:cxn modelId="{B0125A16-FC76-444E-A0C4-684D38FE564E}" type="presParOf" srcId="{E02A29BE-4962-494B-8241-0115335DBFDB}" destId="{E9CD21ED-4AF5-440E-9391-AA0617F6EAB9}" srcOrd="0" destOrd="0" presId="urn:microsoft.com/office/officeart/2005/8/layout/vList3"/>
    <dgm:cxn modelId="{FFF723B0-902D-48D4-98C2-60BBF5B98B6F}" type="presParOf" srcId="{E02A29BE-4962-494B-8241-0115335DBFDB}" destId="{D2D1CD5C-0D97-4AAF-AB2C-A455D9716542}" srcOrd="1" destOrd="0" presId="urn:microsoft.com/office/officeart/2005/8/layout/vList3"/>
    <dgm:cxn modelId="{8D8AD6EC-AC0C-4E80-B971-DDE5650DCEAA}" type="presParOf" srcId="{9C5D77CD-F1B6-4957-9C60-CD76B6E304A3}" destId="{B7FEA80C-E3D5-4440-91EB-E3F585ADF4D2}" srcOrd="3" destOrd="0" presId="urn:microsoft.com/office/officeart/2005/8/layout/vList3"/>
    <dgm:cxn modelId="{4D260CED-FE94-4C0B-B3BE-2533DC4764D4}" type="presParOf" srcId="{9C5D77CD-F1B6-4957-9C60-CD76B6E304A3}" destId="{33E21678-4AAB-4932-881B-0B65BC584E24}" srcOrd="4" destOrd="0" presId="urn:microsoft.com/office/officeart/2005/8/layout/vList3"/>
    <dgm:cxn modelId="{C1EF118F-DA3D-4042-BF51-435B5D883180}" type="presParOf" srcId="{33E21678-4AAB-4932-881B-0B65BC584E24}" destId="{26C2A4BA-4AC8-4236-BA01-3A83A476267F}" srcOrd="0" destOrd="0" presId="urn:microsoft.com/office/officeart/2005/8/layout/vList3"/>
    <dgm:cxn modelId="{5CC7A634-AD0C-472C-A61F-F904D3F6B2B7}" type="presParOf" srcId="{33E21678-4AAB-4932-881B-0B65BC584E24}" destId="{9134F2B1-51F1-4EAB-A23C-A62D681103C0}" srcOrd="1" destOrd="0" presId="urn:microsoft.com/office/officeart/2005/8/layout/vList3"/>
    <dgm:cxn modelId="{A7A963DF-6A1D-4DEA-BFC0-44326C1B9AAB}" type="presParOf" srcId="{9C5D77CD-F1B6-4957-9C60-CD76B6E304A3}" destId="{615AE33E-1F61-47C7-AA6A-FCEF51E630F4}" srcOrd="5" destOrd="0" presId="urn:microsoft.com/office/officeart/2005/8/layout/vList3"/>
    <dgm:cxn modelId="{F4E58361-21D6-40F1-AA7D-86FE54C5C5B7}" type="presParOf" srcId="{9C5D77CD-F1B6-4957-9C60-CD76B6E304A3}" destId="{C4CFA868-B724-4268-ADAF-398B787C5470}" srcOrd="6" destOrd="0" presId="urn:microsoft.com/office/officeart/2005/8/layout/vList3"/>
    <dgm:cxn modelId="{55DD11EA-6292-48BF-9410-CD3EB09D1B56}" type="presParOf" srcId="{C4CFA868-B724-4268-ADAF-398B787C5470}" destId="{4085D0CA-5E66-4A33-B28C-B0FFCFFE15A9}" srcOrd="0" destOrd="0" presId="urn:microsoft.com/office/officeart/2005/8/layout/vList3"/>
    <dgm:cxn modelId="{B21EDB10-E92E-4C04-9932-CF3D55E84E87}" type="presParOf" srcId="{C4CFA868-B724-4268-ADAF-398B787C5470}" destId="{92F9F3A1-6910-43D4-A9EB-E8512A71CDB7}" srcOrd="1" destOrd="0" presId="urn:microsoft.com/office/officeart/2005/8/layout/vList3"/>
    <dgm:cxn modelId="{424C537B-F706-4487-B7B5-370154580C0C}" type="presParOf" srcId="{9C5D77CD-F1B6-4957-9C60-CD76B6E304A3}" destId="{19143EF5-6934-4064-B9C5-A0602B28C683}" srcOrd="7" destOrd="0" presId="urn:microsoft.com/office/officeart/2005/8/layout/vList3"/>
    <dgm:cxn modelId="{A639F7D1-C0F8-47B6-937E-F172AD7457B8}" type="presParOf" srcId="{9C5D77CD-F1B6-4957-9C60-CD76B6E304A3}" destId="{0DDFA80C-1F9B-4F9A-B154-D861CDE93C1D}" srcOrd="8" destOrd="0" presId="urn:microsoft.com/office/officeart/2005/8/layout/vList3"/>
    <dgm:cxn modelId="{A5918C11-D2DA-4001-83F3-73995BF237A8}" type="presParOf" srcId="{0DDFA80C-1F9B-4F9A-B154-D861CDE93C1D}" destId="{2C6A5FC1-25F7-4E75-BAAC-8ECFCB16CDDC}" srcOrd="0" destOrd="0" presId="urn:microsoft.com/office/officeart/2005/8/layout/vList3"/>
    <dgm:cxn modelId="{2DB6D623-E5A5-48DC-B6B3-AC322550AF40}" type="presParOf" srcId="{0DDFA80C-1F9B-4F9A-B154-D861CDE93C1D}" destId="{07858084-3172-42A2-8C54-3C25D37F9BA3}" srcOrd="1" destOrd="0" presId="urn:microsoft.com/office/officeart/2005/8/layout/vList3"/>
    <dgm:cxn modelId="{2D060436-D55E-4D49-8F8E-A4D7F01E96F4}" type="presParOf" srcId="{9C5D77CD-F1B6-4957-9C60-CD76B6E304A3}" destId="{506DB1AB-F6B2-4188-8422-F33EFC141EEE}" srcOrd="9" destOrd="0" presId="urn:microsoft.com/office/officeart/2005/8/layout/vList3"/>
    <dgm:cxn modelId="{DD63369E-EE3A-418E-98C3-D71741546191}" type="presParOf" srcId="{9C5D77CD-F1B6-4957-9C60-CD76B6E304A3}" destId="{C50475A6-123D-41D1-94DA-EA407A65365A}" srcOrd="10" destOrd="0" presId="urn:microsoft.com/office/officeart/2005/8/layout/vList3"/>
    <dgm:cxn modelId="{C4E46835-7B0C-4FC4-98B5-B8266389C301}" type="presParOf" srcId="{C50475A6-123D-41D1-94DA-EA407A65365A}" destId="{E465FEDC-F606-4C6C-8EDB-D76D73050D58}" srcOrd="0" destOrd="0" presId="urn:microsoft.com/office/officeart/2005/8/layout/vList3"/>
    <dgm:cxn modelId="{621DAD7A-E4D0-4028-9976-C69B4A615522}" type="presParOf" srcId="{C50475A6-123D-41D1-94DA-EA407A65365A}" destId="{AAE44FE8-6888-44A0-BDBB-931DD5C6B8CC}" srcOrd="1" destOrd="0" presId="urn:microsoft.com/office/officeart/2005/8/layout/vLis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975DE31-00BC-4632-B029-96EBD42324FA}"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16970540-0044-4038-AF9B-0F903D765364}">
      <dgm:prSet custT="1"/>
      <dgm:spPr>
        <a:solidFill>
          <a:schemeClr val="tx2"/>
        </a:solidFill>
        <a:ln>
          <a:solidFill>
            <a:schemeClr val="tx2"/>
          </a:solidFill>
        </a:ln>
      </dgm:spPr>
      <dgm:t>
        <a:bodyPr/>
        <a:lstStyle/>
        <a:p>
          <a:pPr algn="ctr" rtl="1"/>
          <a:r>
            <a:rPr lang="he-IL" sz="3600" b="1" u="sng" baseline="0" dirty="0">
              <a:latin typeface="David" panose="020E0502060401010101" pitchFamily="34" charset="-79"/>
              <a:cs typeface="David" panose="020E0502060401010101" pitchFamily="34" charset="-79"/>
            </a:rPr>
            <a:t>ניתוח סיכונים ויעדים מרכזיים:</a:t>
          </a:r>
          <a:br>
            <a:rPr lang="en-US" sz="3600" baseline="0" dirty="0">
              <a:latin typeface="David" panose="020E0502060401010101" pitchFamily="34" charset="-79"/>
              <a:cs typeface="David" panose="020E0502060401010101" pitchFamily="34" charset="-79"/>
            </a:rPr>
          </a:br>
          <a:endParaRPr lang="he-IL" sz="3600" dirty="0">
            <a:latin typeface="David" panose="020E0502060401010101" pitchFamily="34" charset="-79"/>
            <a:cs typeface="David" panose="020E0502060401010101" pitchFamily="34" charset="-79"/>
          </a:endParaRPr>
        </a:p>
      </dgm:t>
    </dgm:pt>
    <dgm:pt modelId="{0370152F-42FA-48D5-A225-CADDA1D8EBAF}" type="parTrans" cxnId="{BE79A242-AC59-4762-97F0-04C8D97FD95B}">
      <dgm:prSet/>
      <dgm:spPr/>
      <dgm:t>
        <a:bodyPr/>
        <a:lstStyle/>
        <a:p>
          <a:pPr rtl="1"/>
          <a:endParaRPr lang="he-IL"/>
        </a:p>
      </dgm:t>
    </dgm:pt>
    <dgm:pt modelId="{56902F6D-550B-430A-9555-9848C9CC5973}" type="sibTrans" cxnId="{BE79A242-AC59-4762-97F0-04C8D97FD95B}">
      <dgm:prSet/>
      <dgm:spPr/>
      <dgm:t>
        <a:bodyPr/>
        <a:lstStyle/>
        <a:p>
          <a:pPr rtl="1"/>
          <a:endParaRPr lang="he-IL"/>
        </a:p>
      </dgm:t>
    </dgm:pt>
    <dgm:pt modelId="{9DD55C81-20A4-42E6-BF41-3090167B22D2}" type="pres">
      <dgm:prSet presAssocID="{7975DE31-00BC-4632-B029-96EBD42324FA}" presName="linear" presStyleCnt="0">
        <dgm:presLayoutVars>
          <dgm:animLvl val="lvl"/>
          <dgm:resizeHandles val="exact"/>
        </dgm:presLayoutVars>
      </dgm:prSet>
      <dgm:spPr/>
    </dgm:pt>
    <dgm:pt modelId="{C1FBA96C-A5D3-4CBA-B0EE-22F5CB53F0B4}" type="pres">
      <dgm:prSet presAssocID="{16970540-0044-4038-AF9B-0F903D765364}" presName="parentText" presStyleLbl="node1" presStyleIdx="0" presStyleCnt="1" custLinFactNeighborX="1876" custLinFactNeighborY="5270">
        <dgm:presLayoutVars>
          <dgm:chMax val="0"/>
          <dgm:bulletEnabled val="1"/>
        </dgm:presLayoutVars>
      </dgm:prSet>
      <dgm:spPr/>
    </dgm:pt>
  </dgm:ptLst>
  <dgm:cxnLst>
    <dgm:cxn modelId="{B593FC26-509B-4A88-ABE2-D7500B32C820}" type="presOf" srcId="{7975DE31-00BC-4632-B029-96EBD42324FA}" destId="{9DD55C81-20A4-42E6-BF41-3090167B22D2}" srcOrd="0" destOrd="0" presId="urn:microsoft.com/office/officeart/2005/8/layout/vList2"/>
    <dgm:cxn modelId="{BE79A242-AC59-4762-97F0-04C8D97FD95B}" srcId="{7975DE31-00BC-4632-B029-96EBD42324FA}" destId="{16970540-0044-4038-AF9B-0F903D765364}" srcOrd="0" destOrd="0" parTransId="{0370152F-42FA-48D5-A225-CADDA1D8EBAF}" sibTransId="{56902F6D-550B-430A-9555-9848C9CC5973}"/>
    <dgm:cxn modelId="{CA5FF4E8-0C9B-4054-B296-E4F471ED9BD2}" type="presOf" srcId="{16970540-0044-4038-AF9B-0F903D765364}" destId="{C1FBA96C-A5D3-4CBA-B0EE-22F5CB53F0B4}" srcOrd="0" destOrd="0" presId="urn:microsoft.com/office/officeart/2005/8/layout/vList2"/>
    <dgm:cxn modelId="{2C8BFD98-8B20-4C98-9520-8EBC7BC3D904}" type="presParOf" srcId="{9DD55C81-20A4-42E6-BF41-3090167B22D2}" destId="{C1FBA96C-A5D3-4CBA-B0EE-22F5CB53F0B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466E8C2-69F5-4106-BBCA-62AD7D5B7C1E}"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he-IL"/>
        </a:p>
      </dgm:t>
    </dgm:pt>
    <dgm:pt modelId="{260164EC-69BA-444A-A55F-8C462D26ECC1}">
      <dgm:prSet/>
      <dgm:spPr>
        <a:noFill/>
      </dgm:spPr>
      <dgm:t>
        <a:bodyPr/>
        <a:lstStyle/>
        <a:p>
          <a:pPr rtl="1"/>
          <a:endParaRPr lang="he-IL" b="1" dirty="0">
            <a:solidFill>
              <a:schemeClr val="tx1"/>
            </a:solidFill>
            <a:latin typeface="David" panose="020E0502060401010101" pitchFamily="34" charset="-79"/>
            <a:cs typeface="David" panose="020E0502060401010101" pitchFamily="34" charset="-79"/>
          </a:endParaRPr>
        </a:p>
      </dgm:t>
    </dgm:pt>
    <dgm:pt modelId="{0E22E564-D4EA-461E-AF4B-709C35114D43}" type="parTrans" cxnId="{A41EF857-2D07-44DB-A425-5C90CD799C9E}">
      <dgm:prSet/>
      <dgm:spPr/>
      <dgm:t>
        <a:bodyPr/>
        <a:lstStyle/>
        <a:p>
          <a:pPr rtl="1"/>
          <a:endParaRPr lang="he-IL"/>
        </a:p>
      </dgm:t>
    </dgm:pt>
    <dgm:pt modelId="{AA08542F-20BF-404E-B4AF-DCE229987193}" type="sibTrans" cxnId="{A41EF857-2D07-44DB-A425-5C90CD799C9E}">
      <dgm:prSet/>
      <dgm:spPr/>
      <dgm:t>
        <a:bodyPr/>
        <a:lstStyle/>
        <a:p>
          <a:pPr rtl="1"/>
          <a:endParaRPr lang="he-IL"/>
        </a:p>
      </dgm:t>
    </dgm:pt>
    <dgm:pt modelId="{6D89E8EB-6CC6-45D6-A07A-24761C7B83A1}">
      <dgm:prSet/>
      <dgm:spPr>
        <a:noFill/>
      </dgm:spPr>
      <dgm:t>
        <a:bodyPr/>
        <a:lstStyle/>
        <a:p>
          <a:pPr rtl="1"/>
          <a:r>
            <a:rPr lang="he-IL" b="1" dirty="0">
              <a:solidFill>
                <a:schemeClr val="tx1"/>
              </a:solidFill>
              <a:latin typeface="David" panose="020E0502060401010101" pitchFamily="34" charset="-79"/>
              <a:cs typeface="David" panose="020E0502060401010101" pitchFamily="34" charset="-79"/>
            </a:rPr>
            <a:t>מספר ושמות חברי הוועד ותהליך הבחירות שהתקיימו.</a:t>
          </a:r>
        </a:p>
      </dgm:t>
    </dgm:pt>
    <dgm:pt modelId="{E739D4ED-FEE5-4F5C-9AF7-57A8CE8BD6D5}" type="sibTrans" cxnId="{B5BED6DD-1285-442D-BDCE-B01615A674F5}">
      <dgm:prSet/>
      <dgm:spPr/>
      <dgm:t>
        <a:bodyPr/>
        <a:lstStyle/>
        <a:p>
          <a:pPr rtl="1"/>
          <a:endParaRPr lang="he-IL"/>
        </a:p>
      </dgm:t>
    </dgm:pt>
    <dgm:pt modelId="{30ABFAC5-8A6B-4B13-A5C2-9E5467939F98}" type="parTrans" cxnId="{B5BED6DD-1285-442D-BDCE-B01615A674F5}">
      <dgm:prSet/>
      <dgm:spPr/>
      <dgm:t>
        <a:bodyPr/>
        <a:lstStyle/>
        <a:p>
          <a:pPr rtl="1"/>
          <a:endParaRPr lang="he-IL"/>
        </a:p>
      </dgm:t>
    </dgm:pt>
    <dgm:pt modelId="{C9AB84C1-4E5F-48E1-9EC1-7658EC9302D5}">
      <dgm:prSet/>
      <dgm:spPr>
        <a:noFill/>
      </dgm:spPr>
      <dgm:t>
        <a:bodyPr/>
        <a:lstStyle/>
        <a:p>
          <a:pPr rtl="1"/>
          <a:r>
            <a:rPr lang="he-IL" b="1" dirty="0">
              <a:solidFill>
                <a:schemeClr val="tx1"/>
              </a:solidFill>
              <a:latin typeface="David" panose="020E0502060401010101" pitchFamily="34" charset="-79"/>
              <a:cs typeface="David" panose="020E0502060401010101" pitchFamily="34" charset="-79"/>
            </a:rPr>
            <a:t>האם ומתי האצילה המועצה האזורית סמכויות לוועד המקומי?</a:t>
          </a:r>
        </a:p>
      </dgm:t>
    </dgm:pt>
    <dgm:pt modelId="{D5F9104D-CA73-486D-9167-188725040082}" type="sibTrans" cxnId="{F4AA5296-B652-4DF1-BC3A-78BC863E059E}">
      <dgm:prSet/>
      <dgm:spPr/>
      <dgm:t>
        <a:bodyPr/>
        <a:lstStyle/>
        <a:p>
          <a:pPr rtl="1"/>
          <a:endParaRPr lang="he-IL"/>
        </a:p>
      </dgm:t>
    </dgm:pt>
    <dgm:pt modelId="{82391183-D0E5-42FC-9922-E674155AD889}" type="parTrans" cxnId="{F4AA5296-B652-4DF1-BC3A-78BC863E059E}">
      <dgm:prSet/>
      <dgm:spPr/>
      <dgm:t>
        <a:bodyPr/>
        <a:lstStyle/>
        <a:p>
          <a:pPr rtl="1"/>
          <a:endParaRPr lang="he-IL"/>
        </a:p>
      </dgm:t>
    </dgm:pt>
    <dgm:pt modelId="{3586A541-526A-4BB3-802A-9566AFE568B0}">
      <dgm:prSet/>
      <dgm:spPr>
        <a:noFill/>
      </dgm:spPr>
      <dgm:t>
        <a:bodyPr/>
        <a:lstStyle/>
        <a:p>
          <a:pPr rtl="1"/>
          <a:r>
            <a:rPr lang="he-IL" b="1" dirty="0">
              <a:solidFill>
                <a:schemeClr val="tx1"/>
              </a:solidFill>
              <a:latin typeface="David" panose="020E0502060401010101" pitchFamily="34" charset="-79"/>
              <a:cs typeface="David" panose="020E0502060401010101" pitchFamily="34" charset="-79"/>
            </a:rPr>
            <a:t>האם הוועד המקומי ממלא את תפקידיו בהתאם לסמכויות שהואצלו לו על ידי המועצה?</a:t>
          </a:r>
        </a:p>
      </dgm:t>
    </dgm:pt>
    <dgm:pt modelId="{1768303A-84B6-4FAC-B965-37A503025D74}" type="sibTrans" cxnId="{A77E88BA-4E70-427B-BDDE-781AA41B77EB}">
      <dgm:prSet/>
      <dgm:spPr/>
      <dgm:t>
        <a:bodyPr/>
        <a:lstStyle/>
        <a:p>
          <a:pPr rtl="1"/>
          <a:endParaRPr lang="he-IL"/>
        </a:p>
      </dgm:t>
    </dgm:pt>
    <dgm:pt modelId="{A7F68121-5F6F-4407-A80B-9D6867F7095A}" type="parTrans" cxnId="{A77E88BA-4E70-427B-BDDE-781AA41B77EB}">
      <dgm:prSet/>
      <dgm:spPr/>
      <dgm:t>
        <a:bodyPr/>
        <a:lstStyle/>
        <a:p>
          <a:pPr rtl="1"/>
          <a:endParaRPr lang="he-IL"/>
        </a:p>
      </dgm:t>
    </dgm:pt>
    <dgm:pt modelId="{B59F3887-C54E-4C8B-A968-139C851C8A9F}">
      <dgm:prSet/>
      <dgm:spPr>
        <a:noFill/>
      </dgm:spPr>
      <dgm:t>
        <a:bodyPr/>
        <a:lstStyle/>
        <a:p>
          <a:pPr rtl="1"/>
          <a:r>
            <a:rPr lang="he-IL" b="1" dirty="0">
              <a:solidFill>
                <a:schemeClr val="tx1"/>
              </a:solidFill>
              <a:latin typeface="David" panose="020E0502060401010101" pitchFamily="34" charset="-79"/>
              <a:cs typeface="David" panose="020E0502060401010101" pitchFamily="34" charset="-79"/>
            </a:rPr>
            <a:t> האם מתקיימות פעולות על ידי הוועד המקומי ללא האצלת סמכויות.</a:t>
          </a:r>
        </a:p>
      </dgm:t>
    </dgm:pt>
    <dgm:pt modelId="{687E78FC-9104-405F-B3D3-8958428A582A}" type="sibTrans" cxnId="{4C55BF29-BED5-4AF2-A2E5-7D815AD0290B}">
      <dgm:prSet/>
      <dgm:spPr/>
      <dgm:t>
        <a:bodyPr/>
        <a:lstStyle/>
        <a:p>
          <a:pPr rtl="1"/>
          <a:endParaRPr lang="he-IL"/>
        </a:p>
      </dgm:t>
    </dgm:pt>
    <dgm:pt modelId="{C8C4036B-9CD2-4920-8AD3-55C6B2AF4726}" type="parTrans" cxnId="{4C55BF29-BED5-4AF2-A2E5-7D815AD0290B}">
      <dgm:prSet/>
      <dgm:spPr/>
      <dgm:t>
        <a:bodyPr/>
        <a:lstStyle/>
        <a:p>
          <a:pPr rtl="1"/>
          <a:endParaRPr lang="he-IL"/>
        </a:p>
      </dgm:t>
    </dgm:pt>
    <dgm:pt modelId="{5E2746A7-52B1-4A03-B4D6-AD7AFA195740}" type="pres">
      <dgm:prSet presAssocID="{B466E8C2-69F5-4106-BBCA-62AD7D5B7C1E}" presName="diagram" presStyleCnt="0">
        <dgm:presLayoutVars>
          <dgm:dir/>
          <dgm:resizeHandles val="exact"/>
        </dgm:presLayoutVars>
      </dgm:prSet>
      <dgm:spPr/>
    </dgm:pt>
    <dgm:pt modelId="{DECFFD23-FC94-4E0E-853A-28E4DE551EEF}" type="pres">
      <dgm:prSet presAssocID="{260164EC-69BA-444A-A55F-8C462D26ECC1}" presName="node" presStyleLbl="node1" presStyleIdx="0" presStyleCnt="1" custScaleX="98387" custScaleY="97506" custLinFactNeighborY="1344">
        <dgm:presLayoutVars>
          <dgm:bulletEnabled val="1"/>
        </dgm:presLayoutVars>
      </dgm:prSet>
      <dgm:spPr/>
    </dgm:pt>
  </dgm:ptLst>
  <dgm:cxnLst>
    <dgm:cxn modelId="{871F380B-40C8-4855-A414-4F6915F75EE6}" type="presOf" srcId="{B59F3887-C54E-4C8B-A968-139C851C8A9F}" destId="{DECFFD23-FC94-4E0E-853A-28E4DE551EEF}" srcOrd="0" destOrd="4" presId="urn:microsoft.com/office/officeart/2005/8/layout/default"/>
    <dgm:cxn modelId="{4C55BF29-BED5-4AF2-A2E5-7D815AD0290B}" srcId="{260164EC-69BA-444A-A55F-8C462D26ECC1}" destId="{B59F3887-C54E-4C8B-A968-139C851C8A9F}" srcOrd="3" destOrd="0" parTransId="{C8C4036B-9CD2-4920-8AD3-55C6B2AF4726}" sibTransId="{687E78FC-9104-405F-B3D3-8958428A582A}"/>
    <dgm:cxn modelId="{D0FDDE34-E933-4FCD-B9F5-8E351D0DD3F9}" type="presOf" srcId="{3586A541-526A-4BB3-802A-9566AFE568B0}" destId="{DECFFD23-FC94-4E0E-853A-28E4DE551EEF}" srcOrd="0" destOrd="3" presId="urn:microsoft.com/office/officeart/2005/8/layout/default"/>
    <dgm:cxn modelId="{D0FCDF38-EE89-47FB-8785-E77950240B74}" type="presOf" srcId="{B466E8C2-69F5-4106-BBCA-62AD7D5B7C1E}" destId="{5E2746A7-52B1-4A03-B4D6-AD7AFA195740}" srcOrd="0" destOrd="0" presId="urn:microsoft.com/office/officeart/2005/8/layout/default"/>
    <dgm:cxn modelId="{7C983D5F-4F84-4333-984F-0B9A05CB923A}" type="presOf" srcId="{C9AB84C1-4E5F-48E1-9EC1-7658EC9302D5}" destId="{DECFFD23-FC94-4E0E-853A-28E4DE551EEF}" srcOrd="0" destOrd="2" presId="urn:microsoft.com/office/officeart/2005/8/layout/default"/>
    <dgm:cxn modelId="{8B241B73-1933-428B-B3E9-B7D0226739EC}" type="presOf" srcId="{260164EC-69BA-444A-A55F-8C462D26ECC1}" destId="{DECFFD23-FC94-4E0E-853A-28E4DE551EEF}" srcOrd="0" destOrd="0" presId="urn:microsoft.com/office/officeart/2005/8/layout/default"/>
    <dgm:cxn modelId="{A41EF857-2D07-44DB-A425-5C90CD799C9E}" srcId="{B466E8C2-69F5-4106-BBCA-62AD7D5B7C1E}" destId="{260164EC-69BA-444A-A55F-8C462D26ECC1}" srcOrd="0" destOrd="0" parTransId="{0E22E564-D4EA-461E-AF4B-709C35114D43}" sibTransId="{AA08542F-20BF-404E-B4AF-DCE229987193}"/>
    <dgm:cxn modelId="{F4AA5296-B652-4DF1-BC3A-78BC863E059E}" srcId="{260164EC-69BA-444A-A55F-8C462D26ECC1}" destId="{C9AB84C1-4E5F-48E1-9EC1-7658EC9302D5}" srcOrd="1" destOrd="0" parTransId="{82391183-D0E5-42FC-9922-E674155AD889}" sibTransId="{D5F9104D-CA73-486D-9167-188725040082}"/>
    <dgm:cxn modelId="{A77E88BA-4E70-427B-BDDE-781AA41B77EB}" srcId="{260164EC-69BA-444A-A55F-8C462D26ECC1}" destId="{3586A541-526A-4BB3-802A-9566AFE568B0}" srcOrd="2" destOrd="0" parTransId="{A7F68121-5F6F-4407-A80B-9D6867F7095A}" sibTransId="{1768303A-84B6-4FAC-B965-37A503025D74}"/>
    <dgm:cxn modelId="{4FB8BBD4-D3C0-4D67-BF24-ECA7A162A4C2}" type="presOf" srcId="{6D89E8EB-6CC6-45D6-A07A-24761C7B83A1}" destId="{DECFFD23-FC94-4E0E-853A-28E4DE551EEF}" srcOrd="0" destOrd="1" presId="urn:microsoft.com/office/officeart/2005/8/layout/default"/>
    <dgm:cxn modelId="{B5BED6DD-1285-442D-BDCE-B01615A674F5}" srcId="{260164EC-69BA-444A-A55F-8C462D26ECC1}" destId="{6D89E8EB-6CC6-45D6-A07A-24761C7B83A1}" srcOrd="0" destOrd="0" parTransId="{30ABFAC5-8A6B-4B13-A5C2-9E5467939F98}" sibTransId="{E739D4ED-FEE5-4F5C-9AF7-57A8CE8BD6D5}"/>
    <dgm:cxn modelId="{72F43FE4-0F2A-4FCC-9FF7-0EB2DC0B9856}" type="presParOf" srcId="{5E2746A7-52B1-4A03-B4D6-AD7AFA195740}" destId="{DECFFD23-FC94-4E0E-853A-28E4DE551EEF}" srcOrd="0"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010B56-A45A-44A3-94C0-C54FDB13D56C}"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5B3B8E26-FAD6-4AF5-85AA-18A10C5D8760}">
      <dgm:prSet custT="1"/>
      <dgm:spPr>
        <a:solidFill>
          <a:schemeClr val="accent6"/>
        </a:solidFill>
      </dgm:spPr>
      <dgm:t>
        <a:bodyPr/>
        <a:lstStyle/>
        <a:p>
          <a:pPr algn="ctr" rtl="1"/>
          <a:r>
            <a:rPr lang="he-IL" sz="2800" b="1" baseline="0" dirty="0">
              <a:latin typeface="David" panose="020E0502060401010101" pitchFamily="34" charset="-79"/>
              <a:cs typeface="David" panose="020E0502060401010101" pitchFamily="34" charset="-79"/>
            </a:rPr>
            <a:t>חברי הוועד המקומי</a:t>
          </a:r>
          <a:r>
            <a:rPr lang="he-IL" sz="2800" baseline="0" dirty="0">
              <a:latin typeface="David" panose="020E0502060401010101" pitchFamily="34" charset="-79"/>
              <a:cs typeface="David" panose="020E0502060401010101" pitchFamily="34" charset="-79"/>
            </a:rPr>
            <a:t>:</a:t>
          </a:r>
          <a:br>
            <a:rPr lang="en-US" sz="2800" baseline="0" dirty="0">
              <a:latin typeface="David" panose="020E0502060401010101" pitchFamily="34" charset="-79"/>
              <a:cs typeface="David" panose="020E0502060401010101" pitchFamily="34" charset="-79"/>
            </a:rPr>
          </a:br>
          <a:endParaRPr lang="he-IL" sz="2800" dirty="0">
            <a:latin typeface="David" panose="020E0502060401010101" pitchFamily="34" charset="-79"/>
            <a:cs typeface="David" panose="020E0502060401010101" pitchFamily="34" charset="-79"/>
          </a:endParaRPr>
        </a:p>
      </dgm:t>
    </dgm:pt>
    <dgm:pt modelId="{0A1A6BB3-28C4-443F-B79D-86FE080DFC40}" type="parTrans" cxnId="{34B517BF-D945-471D-990A-C7262164360A}">
      <dgm:prSet/>
      <dgm:spPr/>
      <dgm:t>
        <a:bodyPr/>
        <a:lstStyle/>
        <a:p>
          <a:pPr rtl="1"/>
          <a:endParaRPr lang="he-IL"/>
        </a:p>
      </dgm:t>
    </dgm:pt>
    <dgm:pt modelId="{795584D6-F786-4600-A3A9-9B3E9A5F9FE9}" type="sibTrans" cxnId="{34B517BF-D945-471D-990A-C7262164360A}">
      <dgm:prSet/>
      <dgm:spPr/>
      <dgm:t>
        <a:bodyPr/>
        <a:lstStyle/>
        <a:p>
          <a:pPr rtl="1"/>
          <a:endParaRPr lang="he-IL"/>
        </a:p>
      </dgm:t>
    </dgm:pt>
    <dgm:pt modelId="{051725C5-D42D-42D5-B4F3-15B88517711B}" type="pres">
      <dgm:prSet presAssocID="{76010B56-A45A-44A3-94C0-C54FDB13D56C}" presName="linear" presStyleCnt="0">
        <dgm:presLayoutVars>
          <dgm:animLvl val="lvl"/>
          <dgm:resizeHandles val="exact"/>
        </dgm:presLayoutVars>
      </dgm:prSet>
      <dgm:spPr/>
    </dgm:pt>
    <dgm:pt modelId="{7C6BCA99-4944-4033-9F3B-18F1216C4EF5}" type="pres">
      <dgm:prSet presAssocID="{5B3B8E26-FAD6-4AF5-85AA-18A10C5D8760}" presName="parentText" presStyleLbl="node1" presStyleIdx="0" presStyleCnt="1">
        <dgm:presLayoutVars>
          <dgm:chMax val="0"/>
          <dgm:bulletEnabled val="1"/>
        </dgm:presLayoutVars>
      </dgm:prSet>
      <dgm:spPr/>
    </dgm:pt>
  </dgm:ptLst>
  <dgm:cxnLst>
    <dgm:cxn modelId="{665C4023-CEAE-43FC-BD0B-41DB4AD06FF2}" type="presOf" srcId="{76010B56-A45A-44A3-94C0-C54FDB13D56C}" destId="{051725C5-D42D-42D5-B4F3-15B88517711B}" srcOrd="0" destOrd="0" presId="urn:microsoft.com/office/officeart/2005/8/layout/vList2"/>
    <dgm:cxn modelId="{C942D1B8-DB51-4522-A34E-93CBF6E02992}" type="presOf" srcId="{5B3B8E26-FAD6-4AF5-85AA-18A10C5D8760}" destId="{7C6BCA99-4944-4033-9F3B-18F1216C4EF5}" srcOrd="0" destOrd="0" presId="urn:microsoft.com/office/officeart/2005/8/layout/vList2"/>
    <dgm:cxn modelId="{34B517BF-D945-471D-990A-C7262164360A}" srcId="{76010B56-A45A-44A3-94C0-C54FDB13D56C}" destId="{5B3B8E26-FAD6-4AF5-85AA-18A10C5D8760}" srcOrd="0" destOrd="0" parTransId="{0A1A6BB3-28C4-443F-B79D-86FE080DFC40}" sibTransId="{795584D6-F786-4600-A3A9-9B3E9A5F9FE9}"/>
    <dgm:cxn modelId="{254F4AB2-CA68-4382-9BB2-125E3A68F52F}" type="presParOf" srcId="{051725C5-D42D-42D5-B4F3-15B88517711B}" destId="{7C6BCA99-4944-4033-9F3B-18F1216C4EF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8CDB803-11CA-463C-A2B0-71C728B78558}"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EA2B71A9-956D-46D6-87FA-530A4617753E}">
      <dgm:prSet custT="1"/>
      <dgm:spPr>
        <a:solidFill>
          <a:schemeClr val="accent4"/>
        </a:solidFill>
      </dgm:spPr>
      <dgm:t>
        <a:bodyPr/>
        <a:lstStyle/>
        <a:p>
          <a:pPr algn="ctr" rtl="1"/>
          <a:r>
            <a:rPr lang="he-IL" sz="4000" b="1" baseline="0" dirty="0">
              <a:latin typeface="David" panose="020E0502060401010101" pitchFamily="34" charset="-79"/>
              <a:cs typeface="David" panose="020E0502060401010101" pitchFamily="34" charset="-79"/>
            </a:rPr>
            <a:t>התנהלות הוועד המקומי:</a:t>
          </a:r>
          <a:br>
            <a:rPr lang="en-US" sz="4000" baseline="0" dirty="0"/>
          </a:br>
          <a:endParaRPr lang="he-IL" sz="4000" dirty="0"/>
        </a:p>
      </dgm:t>
    </dgm:pt>
    <dgm:pt modelId="{31D644C5-4BBE-4CB2-9BD0-B6CF8745ABF1}" type="parTrans" cxnId="{A23079D5-7C1E-4F18-B7BF-E77F8C57CF1C}">
      <dgm:prSet/>
      <dgm:spPr/>
      <dgm:t>
        <a:bodyPr/>
        <a:lstStyle/>
        <a:p>
          <a:pPr rtl="1"/>
          <a:endParaRPr lang="he-IL"/>
        </a:p>
      </dgm:t>
    </dgm:pt>
    <dgm:pt modelId="{D5B4A745-F9FE-4A5E-BB22-4A3ACA67F11A}" type="sibTrans" cxnId="{A23079D5-7C1E-4F18-B7BF-E77F8C57CF1C}">
      <dgm:prSet/>
      <dgm:spPr/>
      <dgm:t>
        <a:bodyPr/>
        <a:lstStyle/>
        <a:p>
          <a:pPr rtl="1"/>
          <a:endParaRPr lang="he-IL"/>
        </a:p>
      </dgm:t>
    </dgm:pt>
    <dgm:pt modelId="{1043C39A-5C25-439C-8E97-8EC0C5C59A1B}" type="pres">
      <dgm:prSet presAssocID="{48CDB803-11CA-463C-A2B0-71C728B78558}" presName="linear" presStyleCnt="0">
        <dgm:presLayoutVars>
          <dgm:animLvl val="lvl"/>
          <dgm:resizeHandles val="exact"/>
        </dgm:presLayoutVars>
      </dgm:prSet>
      <dgm:spPr/>
    </dgm:pt>
    <dgm:pt modelId="{65AE7ECC-0C30-46C9-926C-9024832E6276}" type="pres">
      <dgm:prSet presAssocID="{EA2B71A9-956D-46D6-87FA-530A4617753E}" presName="parentText" presStyleLbl="node1" presStyleIdx="0" presStyleCnt="1">
        <dgm:presLayoutVars>
          <dgm:chMax val="0"/>
          <dgm:bulletEnabled val="1"/>
        </dgm:presLayoutVars>
      </dgm:prSet>
      <dgm:spPr/>
    </dgm:pt>
  </dgm:ptLst>
  <dgm:cxnLst>
    <dgm:cxn modelId="{6FB9A253-3609-48E9-B369-C5B75E62BAD0}" type="presOf" srcId="{EA2B71A9-956D-46D6-87FA-530A4617753E}" destId="{65AE7ECC-0C30-46C9-926C-9024832E6276}" srcOrd="0" destOrd="0" presId="urn:microsoft.com/office/officeart/2005/8/layout/vList2"/>
    <dgm:cxn modelId="{2F3ED992-FB42-4F9F-9E69-E6267EC6A240}" type="presOf" srcId="{48CDB803-11CA-463C-A2B0-71C728B78558}" destId="{1043C39A-5C25-439C-8E97-8EC0C5C59A1B}" srcOrd="0" destOrd="0" presId="urn:microsoft.com/office/officeart/2005/8/layout/vList2"/>
    <dgm:cxn modelId="{A23079D5-7C1E-4F18-B7BF-E77F8C57CF1C}" srcId="{48CDB803-11CA-463C-A2B0-71C728B78558}" destId="{EA2B71A9-956D-46D6-87FA-530A4617753E}" srcOrd="0" destOrd="0" parTransId="{31D644C5-4BBE-4CB2-9BD0-B6CF8745ABF1}" sibTransId="{D5B4A745-F9FE-4A5E-BB22-4A3ACA67F11A}"/>
    <dgm:cxn modelId="{9920E849-8019-4C72-8FD1-A5F35855D6CE}" type="presParOf" srcId="{1043C39A-5C25-439C-8E97-8EC0C5C59A1B}" destId="{65AE7ECC-0C30-46C9-926C-9024832E627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903432A-0363-4D48-A9AB-B233FB66610E}"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12E0701E-140D-47C9-9AEF-E4CDB31AC3BD}">
      <dgm:prSet custT="1"/>
      <dgm:spPr>
        <a:solidFill>
          <a:srgbClr val="00B050"/>
        </a:solidFill>
      </dgm:spPr>
      <dgm:t>
        <a:bodyPr/>
        <a:lstStyle/>
        <a:p>
          <a:pPr algn="ctr" rtl="1"/>
          <a:r>
            <a:rPr lang="he-IL" sz="3200" b="1" u="sng" dirty="0">
              <a:latin typeface="David" panose="020E0502060401010101" pitchFamily="34" charset="-79"/>
              <a:cs typeface="David" panose="020E0502060401010101" pitchFamily="34" charset="-79"/>
            </a:rPr>
            <a:t>ישיבות הוועד המקומי</a:t>
          </a:r>
          <a:r>
            <a:rPr lang="he-IL" sz="3200" dirty="0">
              <a:latin typeface="David" panose="020E0502060401010101" pitchFamily="34" charset="-79"/>
              <a:cs typeface="David" panose="020E0502060401010101" pitchFamily="34" charset="-79"/>
            </a:rPr>
            <a:t>:</a:t>
          </a:r>
          <a:br>
            <a:rPr lang="en-US" sz="3200" dirty="0">
              <a:latin typeface="David" panose="020E0502060401010101" pitchFamily="34" charset="-79"/>
              <a:cs typeface="David" panose="020E0502060401010101" pitchFamily="34" charset="-79"/>
            </a:rPr>
          </a:br>
          <a:endParaRPr lang="he-IL" sz="3200" dirty="0">
            <a:latin typeface="David" panose="020E0502060401010101" pitchFamily="34" charset="-79"/>
            <a:cs typeface="David" panose="020E0502060401010101" pitchFamily="34" charset="-79"/>
          </a:endParaRPr>
        </a:p>
      </dgm:t>
    </dgm:pt>
    <dgm:pt modelId="{8FE13E94-D95F-4111-9267-4EED3F985C66}" type="parTrans" cxnId="{DF5C5B68-7B43-43EA-A977-1315041BE810}">
      <dgm:prSet/>
      <dgm:spPr/>
      <dgm:t>
        <a:bodyPr/>
        <a:lstStyle/>
        <a:p>
          <a:pPr rtl="1"/>
          <a:endParaRPr lang="he-IL"/>
        </a:p>
      </dgm:t>
    </dgm:pt>
    <dgm:pt modelId="{D2E3F27D-6700-4253-AE5E-42080BB5C1E8}" type="sibTrans" cxnId="{DF5C5B68-7B43-43EA-A977-1315041BE810}">
      <dgm:prSet/>
      <dgm:spPr/>
      <dgm:t>
        <a:bodyPr/>
        <a:lstStyle/>
        <a:p>
          <a:pPr rtl="1"/>
          <a:endParaRPr lang="he-IL"/>
        </a:p>
      </dgm:t>
    </dgm:pt>
    <dgm:pt modelId="{7BAA10CB-D52B-4DB5-93FC-82C5E0D525A1}" type="pres">
      <dgm:prSet presAssocID="{E903432A-0363-4D48-A9AB-B233FB66610E}" presName="linear" presStyleCnt="0">
        <dgm:presLayoutVars>
          <dgm:animLvl val="lvl"/>
          <dgm:resizeHandles val="exact"/>
        </dgm:presLayoutVars>
      </dgm:prSet>
      <dgm:spPr/>
    </dgm:pt>
    <dgm:pt modelId="{207A0108-6FA4-46AA-BFFE-E469683A69C9}" type="pres">
      <dgm:prSet presAssocID="{12E0701E-140D-47C9-9AEF-E4CDB31AC3BD}" presName="parentText" presStyleLbl="node1" presStyleIdx="0" presStyleCnt="1" custScaleY="217431">
        <dgm:presLayoutVars>
          <dgm:chMax val="0"/>
          <dgm:bulletEnabled val="1"/>
        </dgm:presLayoutVars>
      </dgm:prSet>
      <dgm:spPr/>
    </dgm:pt>
  </dgm:ptLst>
  <dgm:cxnLst>
    <dgm:cxn modelId="{DF5C5B68-7B43-43EA-A977-1315041BE810}" srcId="{E903432A-0363-4D48-A9AB-B233FB66610E}" destId="{12E0701E-140D-47C9-9AEF-E4CDB31AC3BD}" srcOrd="0" destOrd="0" parTransId="{8FE13E94-D95F-4111-9267-4EED3F985C66}" sibTransId="{D2E3F27D-6700-4253-AE5E-42080BB5C1E8}"/>
    <dgm:cxn modelId="{C3A426B4-16A4-4185-8C89-BEA7D42FAAA5}" type="presOf" srcId="{12E0701E-140D-47C9-9AEF-E4CDB31AC3BD}" destId="{207A0108-6FA4-46AA-BFFE-E469683A69C9}" srcOrd="0" destOrd="0" presId="urn:microsoft.com/office/officeart/2005/8/layout/vList2"/>
    <dgm:cxn modelId="{97BA16DE-12B7-4851-9BAE-3463C03D47DB}" type="presOf" srcId="{E903432A-0363-4D48-A9AB-B233FB66610E}" destId="{7BAA10CB-D52B-4DB5-93FC-82C5E0D525A1}" srcOrd="0" destOrd="0" presId="urn:microsoft.com/office/officeart/2005/8/layout/vList2"/>
    <dgm:cxn modelId="{83235489-070F-4F03-9676-C94A6877B0CB}" type="presParOf" srcId="{7BAA10CB-D52B-4DB5-93FC-82C5E0D525A1}" destId="{207A0108-6FA4-46AA-BFFE-E469683A69C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755A1-C6F4-4A34-8BF0-67AB95CB6CA6}">
      <dsp:nvSpPr>
        <dsp:cNvPr id="0" name=""/>
        <dsp:cNvSpPr/>
      </dsp:nvSpPr>
      <dsp:spPr>
        <a:xfrm>
          <a:off x="0" y="346730"/>
          <a:ext cx="7848600" cy="1233764"/>
        </a:xfrm>
        <a:prstGeom prst="roundRect">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r" defTabSz="2533650" rtl="1">
            <a:lnSpc>
              <a:spcPct val="90000"/>
            </a:lnSpc>
            <a:spcBef>
              <a:spcPct val="0"/>
            </a:spcBef>
            <a:spcAft>
              <a:spcPct val="35000"/>
            </a:spcAft>
            <a:buNone/>
          </a:pPr>
          <a:r>
            <a:rPr lang="he-IL" sz="5700" b="1" kern="1200" baseline="0">
              <a:latin typeface="David" panose="020E0502060401010101" pitchFamily="34" charset="-79"/>
              <a:cs typeface="David" panose="020E0502060401010101" pitchFamily="34" charset="-79"/>
            </a:rPr>
            <a:t>תכנית ביקורת בוועד מקומי</a:t>
          </a:r>
          <a:endParaRPr lang="he-IL" sz="5700" b="1" kern="1200">
            <a:latin typeface="David" panose="020E0502060401010101" pitchFamily="34" charset="-79"/>
            <a:cs typeface="David" panose="020E0502060401010101" pitchFamily="34" charset="-79"/>
          </a:endParaRPr>
        </a:p>
      </dsp:txBody>
      <dsp:txXfrm>
        <a:off x="60227" y="406957"/>
        <a:ext cx="7728146" cy="11133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01B1D-7A7B-4AF1-A6F5-06556C51FD66}">
      <dsp:nvSpPr>
        <dsp:cNvPr id="0" name=""/>
        <dsp:cNvSpPr/>
      </dsp:nvSpPr>
      <dsp:spPr>
        <a:xfrm>
          <a:off x="0" y="630"/>
          <a:ext cx="8229600" cy="1053685"/>
        </a:xfrm>
        <a:prstGeom prst="roundRect">
          <a:avLst/>
        </a:prstGeom>
        <a:solidFill>
          <a:srgbClr val="7030A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he-IL" sz="4000" b="1" kern="1200" baseline="0" dirty="0">
              <a:latin typeface="David" panose="020E0502060401010101" pitchFamily="34" charset="-79"/>
              <a:cs typeface="David" panose="020E0502060401010101" pitchFamily="34" charset="-79"/>
            </a:rPr>
            <a:t>העסקת עובדים בוועד המקומי</a:t>
          </a:r>
          <a:br>
            <a:rPr lang="en-US" sz="4000" kern="1200" baseline="0" dirty="0">
              <a:latin typeface="David" panose="020E0502060401010101" pitchFamily="34" charset="-79"/>
              <a:cs typeface="David" panose="020E0502060401010101" pitchFamily="34" charset="-79"/>
            </a:rPr>
          </a:br>
          <a:endParaRPr lang="he-IL" sz="4000" kern="1200" dirty="0">
            <a:latin typeface="David" panose="020E0502060401010101" pitchFamily="34" charset="-79"/>
            <a:cs typeface="David" panose="020E0502060401010101" pitchFamily="34" charset="-79"/>
          </a:endParaRPr>
        </a:p>
      </dsp:txBody>
      <dsp:txXfrm>
        <a:off x="51437" y="52067"/>
        <a:ext cx="8126726" cy="95081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805242-33AC-478B-89EA-4627FE66168D}">
      <dsp:nvSpPr>
        <dsp:cNvPr id="0" name=""/>
        <dsp:cNvSpPr/>
      </dsp:nvSpPr>
      <dsp:spPr>
        <a:xfrm>
          <a:off x="0" y="843"/>
          <a:ext cx="8136904" cy="863252"/>
        </a:xfrm>
        <a:prstGeom prst="roundRect">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endParaRPr lang="he-IL" sz="3200" b="1" kern="1200" baseline="0" dirty="0">
            <a:latin typeface="David" panose="020E0502060401010101" pitchFamily="34" charset="-79"/>
            <a:cs typeface="David" panose="020E0502060401010101" pitchFamily="34" charset="-79"/>
          </a:endParaRPr>
        </a:p>
        <a:p>
          <a:pPr marL="0" lvl="0" indent="0" algn="ctr" defTabSz="1422400" rtl="1">
            <a:lnSpc>
              <a:spcPct val="90000"/>
            </a:lnSpc>
            <a:spcBef>
              <a:spcPct val="0"/>
            </a:spcBef>
            <a:spcAft>
              <a:spcPct val="35000"/>
            </a:spcAft>
            <a:buNone/>
          </a:pPr>
          <a:r>
            <a:rPr lang="he-IL" sz="3200" b="1" kern="1200" baseline="0" dirty="0">
              <a:latin typeface="David" panose="020E0502060401010101" pitchFamily="34" charset="-79"/>
              <a:cs typeface="David" panose="020E0502060401010101" pitchFamily="34" charset="-79"/>
            </a:rPr>
            <a:t>תקציב</a:t>
          </a:r>
          <a:br>
            <a:rPr lang="en-US" sz="3200" kern="1200" baseline="0" dirty="0">
              <a:latin typeface="David" panose="020E0502060401010101" pitchFamily="34" charset="-79"/>
              <a:cs typeface="David" panose="020E0502060401010101" pitchFamily="34" charset="-79"/>
            </a:rPr>
          </a:br>
          <a:endParaRPr lang="he-IL" sz="3200" kern="1200" dirty="0">
            <a:latin typeface="David" panose="020E0502060401010101" pitchFamily="34" charset="-79"/>
            <a:cs typeface="David" panose="020E0502060401010101" pitchFamily="34" charset="-79"/>
          </a:endParaRPr>
        </a:p>
      </dsp:txBody>
      <dsp:txXfrm>
        <a:off x="42140" y="42983"/>
        <a:ext cx="8052624" cy="77897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E13696-6252-4959-BF51-8A1ACD5CBE07}">
      <dsp:nvSpPr>
        <dsp:cNvPr id="0" name=""/>
        <dsp:cNvSpPr/>
      </dsp:nvSpPr>
      <dsp:spPr>
        <a:xfrm>
          <a:off x="0" y="0"/>
          <a:ext cx="8291264" cy="777135"/>
        </a:xfrm>
        <a:prstGeom prst="roundRect">
          <a:avLst/>
        </a:prstGeom>
        <a:solidFill>
          <a:schemeClr val="tx2"/>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he-IL" sz="3600" b="1" kern="1200" baseline="0" dirty="0">
              <a:latin typeface="David" panose="020E0502060401010101" pitchFamily="34" charset="-79"/>
              <a:cs typeface="David" panose="020E0502060401010101" pitchFamily="34" charset="-79"/>
            </a:rPr>
            <a:t>דוחות</a:t>
          </a:r>
          <a:br>
            <a:rPr lang="en-US" sz="3600" kern="1200" baseline="0" dirty="0">
              <a:latin typeface="David" panose="020E0502060401010101" pitchFamily="34" charset="-79"/>
              <a:cs typeface="David" panose="020E0502060401010101" pitchFamily="34" charset="-79"/>
            </a:rPr>
          </a:br>
          <a:endParaRPr lang="he-IL" sz="3600" kern="1200" dirty="0">
            <a:latin typeface="David" panose="020E0502060401010101" pitchFamily="34" charset="-79"/>
            <a:cs typeface="David" panose="020E0502060401010101" pitchFamily="34" charset="-79"/>
          </a:endParaRPr>
        </a:p>
      </dsp:txBody>
      <dsp:txXfrm>
        <a:off x="37937" y="37937"/>
        <a:ext cx="8215390" cy="70126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536509-50F8-49DE-910A-D0047CC648F9}">
      <dsp:nvSpPr>
        <dsp:cNvPr id="0" name=""/>
        <dsp:cNvSpPr/>
      </dsp:nvSpPr>
      <dsp:spPr>
        <a:xfrm>
          <a:off x="0" y="10514"/>
          <a:ext cx="8229600" cy="930735"/>
        </a:xfrm>
        <a:prstGeom prst="roundRect">
          <a:avLst/>
        </a:prstGeom>
        <a:solidFill>
          <a:schemeClr val="tx2"/>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rtl="1">
            <a:lnSpc>
              <a:spcPct val="90000"/>
            </a:lnSpc>
            <a:spcBef>
              <a:spcPct val="0"/>
            </a:spcBef>
            <a:spcAft>
              <a:spcPct val="35000"/>
            </a:spcAft>
            <a:buNone/>
          </a:pPr>
          <a:r>
            <a:rPr lang="he-IL" sz="4300" b="1" kern="1200" baseline="0" dirty="0">
              <a:latin typeface="David" panose="020E0502060401010101" pitchFamily="34" charset="-79"/>
              <a:cs typeface="David" panose="020E0502060401010101" pitchFamily="34" charset="-79"/>
            </a:rPr>
            <a:t>דוחות 1</a:t>
          </a:r>
          <a:endParaRPr lang="he-IL" sz="4300" b="1" kern="1200" dirty="0">
            <a:latin typeface="David" panose="020E0502060401010101" pitchFamily="34" charset="-79"/>
            <a:cs typeface="David" panose="020E0502060401010101" pitchFamily="34" charset="-79"/>
          </a:endParaRPr>
        </a:p>
      </dsp:txBody>
      <dsp:txXfrm>
        <a:off x="45435" y="55949"/>
        <a:ext cx="8138730" cy="8398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EB94D-ABDE-40A8-AB4F-ECF8A50E3E8A}">
      <dsp:nvSpPr>
        <dsp:cNvPr id="0" name=""/>
        <dsp:cNvSpPr/>
      </dsp:nvSpPr>
      <dsp:spPr>
        <a:xfrm>
          <a:off x="0" y="267899"/>
          <a:ext cx="6400800" cy="1216800"/>
        </a:xfrm>
        <a:prstGeom prst="roundRect">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rtl="1">
            <a:lnSpc>
              <a:spcPct val="90000"/>
            </a:lnSpc>
            <a:spcBef>
              <a:spcPct val="0"/>
            </a:spcBef>
            <a:spcAft>
              <a:spcPct val="35000"/>
            </a:spcAft>
            <a:buNone/>
          </a:pPr>
          <a:r>
            <a:rPr lang="he-IL" sz="4800" kern="1200">
              <a:latin typeface="David" panose="020E0502060401010101" pitchFamily="34" charset="-79"/>
              <a:cs typeface="David" panose="020E0502060401010101" pitchFamily="34" charset="-79"/>
            </a:rPr>
            <a:t>ביקורת פנים 2025</a:t>
          </a:r>
        </a:p>
      </dsp:txBody>
      <dsp:txXfrm>
        <a:off x="59399" y="327298"/>
        <a:ext cx="6282002"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4908E-CAD0-4679-B4C5-AE70C91C31C2}">
      <dsp:nvSpPr>
        <dsp:cNvPr id="0" name=""/>
        <dsp:cNvSpPr/>
      </dsp:nvSpPr>
      <dsp:spPr>
        <a:xfrm>
          <a:off x="0" y="3314"/>
          <a:ext cx="8229600" cy="98397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r" defTabSz="1289050" rtl="1">
            <a:lnSpc>
              <a:spcPct val="90000"/>
            </a:lnSpc>
            <a:spcBef>
              <a:spcPct val="0"/>
            </a:spcBef>
            <a:spcAft>
              <a:spcPct val="35000"/>
            </a:spcAft>
            <a:buNone/>
          </a:pPr>
          <a:r>
            <a:rPr lang="he-IL" sz="2900" b="1" u="sng" kern="1200" baseline="0">
              <a:latin typeface="David" panose="020E0502060401010101" pitchFamily="34" charset="-79"/>
              <a:cs typeface="David" panose="020E0502060401010101" pitchFamily="34" charset="-79"/>
            </a:rPr>
            <a:t>הנושאים המרכזיים שייבדקו:</a:t>
          </a:r>
          <a:br>
            <a:rPr lang="en-US" sz="2900" kern="1200" baseline="0">
              <a:latin typeface="David" panose="020E0502060401010101" pitchFamily="34" charset="-79"/>
              <a:cs typeface="David" panose="020E0502060401010101" pitchFamily="34" charset="-79"/>
            </a:rPr>
          </a:br>
          <a:endParaRPr lang="he-IL" sz="2900" kern="1200">
            <a:latin typeface="David" panose="020E0502060401010101" pitchFamily="34" charset="-79"/>
            <a:cs typeface="David" panose="020E0502060401010101" pitchFamily="34" charset="-79"/>
          </a:endParaRPr>
        </a:p>
      </dsp:txBody>
      <dsp:txXfrm>
        <a:off x="48033" y="51347"/>
        <a:ext cx="8133534" cy="8879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22EEA-1F2B-4C32-AF92-854A30347F09}">
      <dsp:nvSpPr>
        <dsp:cNvPr id="0" name=""/>
        <dsp:cNvSpPr/>
      </dsp:nvSpPr>
      <dsp:spPr>
        <a:xfrm rot="10800000">
          <a:off x="1230053" y="844"/>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dirty="0">
              <a:latin typeface="David" panose="020E0502060401010101" pitchFamily="34" charset="-79"/>
              <a:cs typeface="David" panose="020E0502060401010101" pitchFamily="34" charset="-79"/>
            </a:rPr>
            <a:t>התנהלות הוועד המקומי.</a:t>
          </a:r>
        </a:p>
      </dsp:txBody>
      <dsp:txXfrm rot="10800000">
        <a:off x="1356063" y="844"/>
        <a:ext cx="4257204" cy="504042"/>
      </dsp:txXfrm>
    </dsp:sp>
    <dsp:sp modelId="{307CFB1F-88F6-4896-8F40-B354B3BCA627}">
      <dsp:nvSpPr>
        <dsp:cNvPr id="0" name=""/>
        <dsp:cNvSpPr/>
      </dsp:nvSpPr>
      <dsp:spPr>
        <a:xfrm>
          <a:off x="978032" y="844"/>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D1CD5C-0D97-4AAF-AB2C-A455D9716542}">
      <dsp:nvSpPr>
        <dsp:cNvPr id="0" name=""/>
        <dsp:cNvSpPr/>
      </dsp:nvSpPr>
      <dsp:spPr>
        <a:xfrm rot="10800000">
          <a:off x="1230053" y="655348"/>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dirty="0">
              <a:latin typeface="David" panose="020E0502060401010101" pitchFamily="34" charset="-79"/>
              <a:cs typeface="David" panose="020E0502060401010101" pitchFamily="34" charset="-79"/>
            </a:rPr>
            <a:t>חברי הוועד המקומי.</a:t>
          </a:r>
        </a:p>
      </dsp:txBody>
      <dsp:txXfrm rot="10800000">
        <a:off x="1356063" y="655348"/>
        <a:ext cx="4257204" cy="504042"/>
      </dsp:txXfrm>
    </dsp:sp>
    <dsp:sp modelId="{E9CD21ED-4AF5-440E-9391-AA0617F6EAB9}">
      <dsp:nvSpPr>
        <dsp:cNvPr id="0" name=""/>
        <dsp:cNvSpPr/>
      </dsp:nvSpPr>
      <dsp:spPr>
        <a:xfrm>
          <a:off x="978032" y="655348"/>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34F2B1-51F1-4EAB-A23C-A62D681103C0}">
      <dsp:nvSpPr>
        <dsp:cNvPr id="0" name=""/>
        <dsp:cNvSpPr/>
      </dsp:nvSpPr>
      <dsp:spPr>
        <a:xfrm rot="10800000">
          <a:off x="1230053" y="1309851"/>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a:latin typeface="David" panose="020E0502060401010101" pitchFamily="34" charset="-79"/>
              <a:cs typeface="David" panose="020E0502060401010101" pitchFamily="34" charset="-79"/>
            </a:rPr>
            <a:t>העסקת עובדים בוועד המקומי.</a:t>
          </a:r>
        </a:p>
      </dsp:txBody>
      <dsp:txXfrm rot="10800000">
        <a:off x="1356063" y="1309851"/>
        <a:ext cx="4257204" cy="504042"/>
      </dsp:txXfrm>
    </dsp:sp>
    <dsp:sp modelId="{26C2A4BA-4AC8-4236-BA01-3A83A476267F}">
      <dsp:nvSpPr>
        <dsp:cNvPr id="0" name=""/>
        <dsp:cNvSpPr/>
      </dsp:nvSpPr>
      <dsp:spPr>
        <a:xfrm>
          <a:off x="978032" y="1309851"/>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F9F3A1-6910-43D4-A9EB-E8512A71CDB7}">
      <dsp:nvSpPr>
        <dsp:cNvPr id="0" name=""/>
        <dsp:cNvSpPr/>
      </dsp:nvSpPr>
      <dsp:spPr>
        <a:xfrm rot="10800000">
          <a:off x="1230053" y="1964355"/>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a:latin typeface="David" panose="020E0502060401010101" pitchFamily="34" charset="-79"/>
              <a:cs typeface="David" panose="020E0502060401010101" pitchFamily="34" charset="-79"/>
            </a:rPr>
            <a:t>תקציב.</a:t>
          </a:r>
        </a:p>
      </dsp:txBody>
      <dsp:txXfrm rot="10800000">
        <a:off x="1356063" y="1964355"/>
        <a:ext cx="4257204" cy="504042"/>
      </dsp:txXfrm>
    </dsp:sp>
    <dsp:sp modelId="{4085D0CA-5E66-4A33-B28C-B0FFCFFE15A9}">
      <dsp:nvSpPr>
        <dsp:cNvPr id="0" name=""/>
        <dsp:cNvSpPr/>
      </dsp:nvSpPr>
      <dsp:spPr>
        <a:xfrm>
          <a:off x="978032" y="1964355"/>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858084-3172-42A2-8C54-3C25D37F9BA3}">
      <dsp:nvSpPr>
        <dsp:cNvPr id="0" name=""/>
        <dsp:cNvSpPr/>
      </dsp:nvSpPr>
      <dsp:spPr>
        <a:xfrm rot="10800000">
          <a:off x="1230053" y="2618858"/>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a:latin typeface="David" panose="020E0502060401010101" pitchFamily="34" charset="-79"/>
              <a:cs typeface="David" panose="020E0502060401010101" pitchFamily="34" charset="-79"/>
            </a:rPr>
            <a:t>מכרזים והתקשרויות.</a:t>
          </a:r>
        </a:p>
      </dsp:txBody>
      <dsp:txXfrm rot="10800000">
        <a:off x="1356063" y="2618858"/>
        <a:ext cx="4257204" cy="504042"/>
      </dsp:txXfrm>
    </dsp:sp>
    <dsp:sp modelId="{2C6A5FC1-25F7-4E75-BAAC-8ECFCB16CDDC}">
      <dsp:nvSpPr>
        <dsp:cNvPr id="0" name=""/>
        <dsp:cNvSpPr/>
      </dsp:nvSpPr>
      <dsp:spPr>
        <a:xfrm>
          <a:off x="978032" y="2618858"/>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E44FE8-6888-44A0-BDBB-931DD5C6B8CC}">
      <dsp:nvSpPr>
        <dsp:cNvPr id="0" name=""/>
        <dsp:cNvSpPr/>
      </dsp:nvSpPr>
      <dsp:spPr>
        <a:xfrm rot="10800000">
          <a:off x="1230053" y="3273362"/>
          <a:ext cx="4383214" cy="504042"/>
        </a:xfrm>
        <a:prstGeom prst="homePlate">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69" tIns="76200" rIns="142240" bIns="76200" numCol="1" spcCol="1270" anchor="ctr" anchorCtr="0">
          <a:noAutofit/>
        </a:bodyPr>
        <a:lstStyle/>
        <a:p>
          <a:pPr marL="0" lvl="0" indent="0" algn="ctr" defTabSz="889000" rtl="1">
            <a:lnSpc>
              <a:spcPct val="90000"/>
            </a:lnSpc>
            <a:spcBef>
              <a:spcPct val="0"/>
            </a:spcBef>
            <a:spcAft>
              <a:spcPct val="35000"/>
            </a:spcAft>
            <a:buNone/>
          </a:pPr>
          <a:r>
            <a:rPr lang="he-IL" sz="2000" b="1" kern="1200">
              <a:latin typeface="David" panose="020E0502060401010101" pitchFamily="34" charset="-79"/>
              <a:cs typeface="David" panose="020E0502060401010101" pitchFamily="34" charset="-79"/>
            </a:rPr>
            <a:t>מנגנוני ביקורת ופיקוח על הוועד המקומי.</a:t>
          </a:r>
        </a:p>
      </dsp:txBody>
      <dsp:txXfrm rot="10800000">
        <a:off x="1356063" y="3273362"/>
        <a:ext cx="4257204" cy="504042"/>
      </dsp:txXfrm>
    </dsp:sp>
    <dsp:sp modelId="{E465FEDC-F606-4C6C-8EDB-D76D73050D58}">
      <dsp:nvSpPr>
        <dsp:cNvPr id="0" name=""/>
        <dsp:cNvSpPr/>
      </dsp:nvSpPr>
      <dsp:spPr>
        <a:xfrm>
          <a:off x="978032" y="3273362"/>
          <a:ext cx="504042" cy="504042"/>
        </a:xfrm>
        <a:prstGeom prst="ellipse">
          <a:avLst/>
        </a:prstGeom>
        <a:solidFill>
          <a:schemeClr val="dk2">
            <a:tint val="50000"/>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FBA96C-A5D3-4CBA-B0EE-22F5CB53F0B4}">
      <dsp:nvSpPr>
        <dsp:cNvPr id="0" name=""/>
        <dsp:cNvSpPr/>
      </dsp:nvSpPr>
      <dsp:spPr>
        <a:xfrm>
          <a:off x="0" y="761"/>
          <a:ext cx="8229600" cy="989838"/>
        </a:xfrm>
        <a:prstGeom prst="roundRect">
          <a:avLst/>
        </a:prstGeom>
        <a:solidFill>
          <a:schemeClr val="tx2"/>
        </a:solidFill>
        <a:ln w="15875" cap="rnd"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he-IL" sz="3600" b="1" u="sng" kern="1200" baseline="0" dirty="0">
              <a:latin typeface="David" panose="020E0502060401010101" pitchFamily="34" charset="-79"/>
              <a:cs typeface="David" panose="020E0502060401010101" pitchFamily="34" charset="-79"/>
            </a:rPr>
            <a:t>ניתוח סיכונים ויעדים מרכזיים:</a:t>
          </a:r>
          <a:br>
            <a:rPr lang="en-US" sz="3600" kern="1200" baseline="0" dirty="0">
              <a:latin typeface="David" panose="020E0502060401010101" pitchFamily="34" charset="-79"/>
              <a:cs typeface="David" panose="020E0502060401010101" pitchFamily="34" charset="-79"/>
            </a:rPr>
          </a:br>
          <a:endParaRPr lang="he-IL" sz="3600" kern="1200" dirty="0">
            <a:latin typeface="David" panose="020E0502060401010101" pitchFamily="34" charset="-79"/>
            <a:cs typeface="David" panose="020E0502060401010101" pitchFamily="34" charset="-79"/>
          </a:endParaRPr>
        </a:p>
      </dsp:txBody>
      <dsp:txXfrm>
        <a:off x="48320" y="49081"/>
        <a:ext cx="8132960" cy="8931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CFFD23-FC94-4E0E-853A-28E4DE551EEF}">
      <dsp:nvSpPr>
        <dsp:cNvPr id="0" name=""/>
        <dsp:cNvSpPr/>
      </dsp:nvSpPr>
      <dsp:spPr>
        <a:xfrm>
          <a:off x="72012" y="65594"/>
          <a:ext cx="8784967" cy="5223781"/>
        </a:xfrm>
        <a:prstGeom prst="rect">
          <a:avLst/>
        </a:prstGeom>
        <a:no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t" anchorCtr="0">
          <a:noAutofit/>
        </a:bodyPr>
        <a:lstStyle/>
        <a:p>
          <a:pPr marL="0" lvl="0" indent="0" algn="r" defTabSz="2178050" rtl="1">
            <a:lnSpc>
              <a:spcPct val="90000"/>
            </a:lnSpc>
            <a:spcBef>
              <a:spcPct val="0"/>
            </a:spcBef>
            <a:spcAft>
              <a:spcPct val="35000"/>
            </a:spcAft>
            <a:buNone/>
          </a:pPr>
          <a:endParaRPr lang="he-IL" sz="4900" b="1" kern="1200" dirty="0">
            <a:solidFill>
              <a:schemeClr val="tx1"/>
            </a:solidFill>
            <a:latin typeface="David" panose="020E0502060401010101" pitchFamily="34" charset="-79"/>
            <a:cs typeface="David" panose="020E0502060401010101" pitchFamily="34" charset="-79"/>
          </a:endParaRPr>
        </a:p>
        <a:p>
          <a:pPr marL="285750" lvl="1" indent="-285750" algn="r" defTabSz="1689100" rtl="1">
            <a:lnSpc>
              <a:spcPct val="90000"/>
            </a:lnSpc>
            <a:spcBef>
              <a:spcPct val="0"/>
            </a:spcBef>
            <a:spcAft>
              <a:spcPct val="15000"/>
            </a:spcAft>
            <a:buChar char="•"/>
          </a:pPr>
          <a:r>
            <a:rPr lang="he-IL" sz="3800" b="1" kern="1200" dirty="0">
              <a:solidFill>
                <a:schemeClr val="tx1"/>
              </a:solidFill>
              <a:latin typeface="David" panose="020E0502060401010101" pitchFamily="34" charset="-79"/>
              <a:cs typeface="David" panose="020E0502060401010101" pitchFamily="34" charset="-79"/>
            </a:rPr>
            <a:t>מספר ושמות חברי הוועד ותהליך הבחירות שהתקיימו.</a:t>
          </a:r>
        </a:p>
        <a:p>
          <a:pPr marL="285750" lvl="1" indent="-285750" algn="r" defTabSz="1689100" rtl="1">
            <a:lnSpc>
              <a:spcPct val="90000"/>
            </a:lnSpc>
            <a:spcBef>
              <a:spcPct val="0"/>
            </a:spcBef>
            <a:spcAft>
              <a:spcPct val="15000"/>
            </a:spcAft>
            <a:buChar char="•"/>
          </a:pPr>
          <a:r>
            <a:rPr lang="he-IL" sz="3800" b="1" kern="1200" dirty="0">
              <a:solidFill>
                <a:schemeClr val="tx1"/>
              </a:solidFill>
              <a:latin typeface="David" panose="020E0502060401010101" pitchFamily="34" charset="-79"/>
              <a:cs typeface="David" panose="020E0502060401010101" pitchFamily="34" charset="-79"/>
            </a:rPr>
            <a:t>האם ומתי האצילה המועצה האזורית סמכויות לוועד המקומי?</a:t>
          </a:r>
        </a:p>
        <a:p>
          <a:pPr marL="285750" lvl="1" indent="-285750" algn="r" defTabSz="1689100" rtl="1">
            <a:lnSpc>
              <a:spcPct val="90000"/>
            </a:lnSpc>
            <a:spcBef>
              <a:spcPct val="0"/>
            </a:spcBef>
            <a:spcAft>
              <a:spcPct val="15000"/>
            </a:spcAft>
            <a:buChar char="•"/>
          </a:pPr>
          <a:r>
            <a:rPr lang="he-IL" sz="3800" b="1" kern="1200" dirty="0">
              <a:solidFill>
                <a:schemeClr val="tx1"/>
              </a:solidFill>
              <a:latin typeface="David" panose="020E0502060401010101" pitchFamily="34" charset="-79"/>
              <a:cs typeface="David" panose="020E0502060401010101" pitchFamily="34" charset="-79"/>
            </a:rPr>
            <a:t>האם הוועד המקומי ממלא את תפקידיו בהתאם לסמכויות שהואצלו לו על ידי המועצה?</a:t>
          </a:r>
        </a:p>
        <a:p>
          <a:pPr marL="285750" lvl="1" indent="-285750" algn="r" defTabSz="1689100" rtl="1">
            <a:lnSpc>
              <a:spcPct val="90000"/>
            </a:lnSpc>
            <a:spcBef>
              <a:spcPct val="0"/>
            </a:spcBef>
            <a:spcAft>
              <a:spcPct val="15000"/>
            </a:spcAft>
            <a:buChar char="•"/>
          </a:pPr>
          <a:r>
            <a:rPr lang="he-IL" sz="3800" b="1" kern="1200" dirty="0">
              <a:solidFill>
                <a:schemeClr val="tx1"/>
              </a:solidFill>
              <a:latin typeface="David" panose="020E0502060401010101" pitchFamily="34" charset="-79"/>
              <a:cs typeface="David" panose="020E0502060401010101" pitchFamily="34" charset="-79"/>
            </a:rPr>
            <a:t> האם מתקיימות פעולות על ידי הוועד המקומי ללא האצלת סמכויות.</a:t>
          </a:r>
        </a:p>
      </dsp:txBody>
      <dsp:txXfrm>
        <a:off x="72012" y="65594"/>
        <a:ext cx="8784967" cy="522378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6BCA99-4944-4033-9F3B-18F1216C4EF5}">
      <dsp:nvSpPr>
        <dsp:cNvPr id="0" name=""/>
        <dsp:cNvSpPr/>
      </dsp:nvSpPr>
      <dsp:spPr>
        <a:xfrm>
          <a:off x="0" y="264"/>
          <a:ext cx="8229600" cy="719550"/>
        </a:xfrm>
        <a:prstGeom prst="roundRect">
          <a:avLst/>
        </a:prstGeom>
        <a:solidFill>
          <a:schemeClr val="accent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baseline="0" dirty="0">
              <a:latin typeface="David" panose="020E0502060401010101" pitchFamily="34" charset="-79"/>
              <a:cs typeface="David" panose="020E0502060401010101" pitchFamily="34" charset="-79"/>
            </a:rPr>
            <a:t>חברי הוועד המקומי</a:t>
          </a:r>
          <a:r>
            <a:rPr lang="he-IL" sz="2800" kern="1200" baseline="0" dirty="0">
              <a:latin typeface="David" panose="020E0502060401010101" pitchFamily="34" charset="-79"/>
              <a:cs typeface="David" panose="020E0502060401010101" pitchFamily="34" charset="-79"/>
            </a:rPr>
            <a:t>:</a:t>
          </a:r>
          <a:br>
            <a:rPr lang="en-US" sz="2800" kern="1200" baseline="0" dirty="0">
              <a:latin typeface="David" panose="020E0502060401010101" pitchFamily="34" charset="-79"/>
              <a:cs typeface="David" panose="020E0502060401010101" pitchFamily="34" charset="-79"/>
            </a:rPr>
          </a:br>
          <a:endParaRPr lang="he-IL" sz="2800" kern="1200" dirty="0">
            <a:latin typeface="David" panose="020E0502060401010101" pitchFamily="34" charset="-79"/>
            <a:cs typeface="David" panose="020E0502060401010101" pitchFamily="34" charset="-79"/>
          </a:endParaRPr>
        </a:p>
      </dsp:txBody>
      <dsp:txXfrm>
        <a:off x="35126" y="35390"/>
        <a:ext cx="8159348" cy="6492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AE7ECC-0C30-46C9-926C-9024832E6276}">
      <dsp:nvSpPr>
        <dsp:cNvPr id="0" name=""/>
        <dsp:cNvSpPr/>
      </dsp:nvSpPr>
      <dsp:spPr>
        <a:xfrm>
          <a:off x="0" y="380"/>
          <a:ext cx="8229600" cy="989838"/>
        </a:xfrm>
        <a:prstGeom prst="roundRect">
          <a:avLst/>
        </a:prstGeom>
        <a:solidFill>
          <a:schemeClr val="accent4"/>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he-IL" sz="4000" b="1" kern="1200" baseline="0" dirty="0">
              <a:latin typeface="David" panose="020E0502060401010101" pitchFamily="34" charset="-79"/>
              <a:cs typeface="David" panose="020E0502060401010101" pitchFamily="34" charset="-79"/>
            </a:rPr>
            <a:t>התנהלות הוועד המקומי:</a:t>
          </a:r>
          <a:br>
            <a:rPr lang="en-US" sz="4000" kern="1200" baseline="0" dirty="0"/>
          </a:br>
          <a:endParaRPr lang="he-IL" sz="4000" kern="1200" dirty="0"/>
        </a:p>
      </dsp:txBody>
      <dsp:txXfrm>
        <a:off x="48320" y="48700"/>
        <a:ext cx="8132960" cy="89319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7A0108-6FA4-46AA-BFFE-E469683A69C9}">
      <dsp:nvSpPr>
        <dsp:cNvPr id="0" name=""/>
        <dsp:cNvSpPr/>
      </dsp:nvSpPr>
      <dsp:spPr>
        <a:xfrm>
          <a:off x="0" y="421"/>
          <a:ext cx="8229600" cy="863252"/>
        </a:xfrm>
        <a:prstGeom prst="round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he-IL" sz="3200" b="1" u="sng" kern="1200" dirty="0">
              <a:latin typeface="David" panose="020E0502060401010101" pitchFamily="34" charset="-79"/>
              <a:cs typeface="David" panose="020E0502060401010101" pitchFamily="34" charset="-79"/>
            </a:rPr>
            <a:t>ישיבות הוועד המקומי</a:t>
          </a:r>
          <a:r>
            <a:rPr lang="he-IL" sz="3200" kern="1200" dirty="0">
              <a:latin typeface="David" panose="020E0502060401010101" pitchFamily="34" charset="-79"/>
              <a:cs typeface="David" panose="020E0502060401010101" pitchFamily="34" charset="-79"/>
            </a:rPr>
            <a:t>:</a:t>
          </a:r>
          <a:br>
            <a:rPr lang="en-US" sz="3200" kern="1200" dirty="0">
              <a:latin typeface="David" panose="020E0502060401010101" pitchFamily="34" charset="-79"/>
              <a:cs typeface="David" panose="020E0502060401010101" pitchFamily="34" charset="-79"/>
            </a:rPr>
          </a:br>
          <a:endParaRPr lang="he-IL" sz="3200" kern="1200" dirty="0">
            <a:latin typeface="David" panose="020E0502060401010101" pitchFamily="34" charset="-79"/>
            <a:cs typeface="David" panose="020E0502060401010101" pitchFamily="34" charset="-79"/>
          </a:endParaRPr>
        </a:p>
      </dsp:txBody>
      <dsp:txXfrm>
        <a:off x="42140" y="42561"/>
        <a:ext cx="8145320" cy="7789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018490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3790119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67C0BF-70C7-4657-897B-92987824C2CD}" type="slidenum">
              <a:rPr lang="he-IL" smtClean="0"/>
              <a:pPr/>
              <a:t>‹#›</a:t>
            </a:fld>
            <a:endParaRPr lang="he-IL"/>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248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he-IL"/>
              <a:t>לחץ כדי לערוך סגנון כותרת של תבנית בסיס</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1202448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67C0BF-70C7-4657-897B-92987824C2CD}" type="slidenum">
              <a:rPr lang="he-IL" smtClean="0"/>
              <a:pPr/>
              <a:t>‹#›</a:t>
            </a:fld>
            <a:endParaRPr lang="he-IL"/>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0380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937917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263715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773142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012066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44993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399888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8" name="Footer Placeholder 7"/>
          <p:cNvSpPr>
            <a:spLocks noGrp="1"/>
          </p:cNvSpPr>
          <p:nvPr>
            <p:ph type="ftr" sz="quarter" idx="11"/>
          </p:nvPr>
        </p:nvSpPr>
        <p:spPr/>
        <p:txBody>
          <a:bodyPr/>
          <a:lstStyle/>
          <a:p>
            <a:endParaRPr lang="he-IL"/>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350897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4" name="Footer Placeholder 3"/>
          <p:cNvSpPr>
            <a:spLocks noGrp="1"/>
          </p:cNvSpPr>
          <p:nvPr>
            <p:ph type="ftr" sz="quarter" idx="11"/>
          </p:nvPr>
        </p:nvSpPr>
        <p:spPr/>
        <p:txBody>
          <a:bodyPr/>
          <a:lstStyle/>
          <a:p>
            <a:endParaRPr lang="he-IL"/>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344883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3" name="Footer Placeholder 2"/>
          <p:cNvSpPr>
            <a:spLocks noGrp="1"/>
          </p:cNvSpPr>
          <p:nvPr>
            <p:ph type="ftr" sz="quarter" idx="11"/>
          </p:nvPr>
        </p:nvSpPr>
        <p:spPr/>
        <p:txBody>
          <a:bodyPr/>
          <a:lstStyle/>
          <a:p>
            <a:endParaRPr lang="he-IL"/>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2355998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506478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6E6DE48-7B53-489A-BA04-03928E587C1D}" type="datetimeFigureOut">
              <a:rPr lang="he-IL" smtClean="0"/>
              <a:pPr/>
              <a:t>י"א/תמוז/תשפ"ה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467C0BF-70C7-4657-897B-92987824C2CD}" type="slidenum">
              <a:rPr lang="he-IL" smtClean="0"/>
              <a:pPr/>
              <a:t>‹#›</a:t>
            </a:fld>
            <a:endParaRPr lang="he-IL"/>
          </a:p>
        </p:txBody>
      </p:sp>
    </p:spTree>
    <p:extLst>
      <p:ext uri="{BB962C8B-B14F-4D97-AF65-F5344CB8AC3E}">
        <p14:creationId xmlns:p14="http://schemas.microsoft.com/office/powerpoint/2010/main" val="363978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6E6DE48-7B53-489A-BA04-03928E587C1D}" type="datetimeFigureOut">
              <a:rPr lang="he-IL" smtClean="0"/>
              <a:pPr/>
              <a:t>י"א/תמוז/תשפ"ה</a:t>
            </a:fld>
            <a:endParaRPr lang="he-IL"/>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467C0BF-70C7-4657-897B-92987824C2CD}" type="slidenum">
              <a:rPr lang="he-IL" smtClean="0"/>
              <a:pPr/>
              <a:t>‹#›</a:t>
            </a:fld>
            <a:endParaRPr lang="he-IL"/>
          </a:p>
        </p:txBody>
      </p:sp>
    </p:spTree>
    <p:extLst>
      <p:ext uri="{BB962C8B-B14F-4D97-AF65-F5344CB8AC3E}">
        <p14:creationId xmlns:p14="http://schemas.microsoft.com/office/powerpoint/2010/main" val="264175203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4C54D77D-1E1C-4993-B28F-6F023A7052FE}"/>
              </a:ext>
            </a:extLst>
          </p:cNvPr>
          <p:cNvGraphicFramePr/>
          <p:nvPr>
            <p:extLst>
              <p:ext uri="{D42A27DB-BD31-4B8C-83A1-F6EECF244321}">
                <p14:modId xmlns:p14="http://schemas.microsoft.com/office/powerpoint/2010/main" val="3077451358"/>
              </p:ext>
            </p:extLst>
          </p:nvPr>
        </p:nvGraphicFramePr>
        <p:xfrm>
          <a:off x="685800" y="1371600"/>
          <a:ext cx="7848600" cy="1927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דיאגרמה 4">
            <a:extLst>
              <a:ext uri="{FF2B5EF4-FFF2-40B4-BE49-F238E27FC236}">
                <a16:creationId xmlns:a16="http://schemas.microsoft.com/office/drawing/2014/main" id="{7A3C2D72-FB6B-4F57-BC0C-B2D5A5F854CF}"/>
              </a:ext>
            </a:extLst>
          </p:cNvPr>
          <p:cNvGraphicFramePr/>
          <p:nvPr>
            <p:extLst>
              <p:ext uri="{D42A27DB-BD31-4B8C-83A1-F6EECF244321}">
                <p14:modId xmlns:p14="http://schemas.microsoft.com/office/powerpoint/2010/main" val="2499191680"/>
              </p:ext>
            </p:extLst>
          </p:nvPr>
        </p:nvGraphicFramePr>
        <p:xfrm>
          <a:off x="1475656" y="3559176"/>
          <a:ext cx="6400800" cy="175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8546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B83DBDA9-A37B-4F46-939F-6C7EB8557655}"/>
              </a:ext>
            </a:extLst>
          </p:cNvPr>
          <p:cNvGraphicFramePr/>
          <p:nvPr>
            <p:extLst>
              <p:ext uri="{D42A27DB-BD31-4B8C-83A1-F6EECF244321}">
                <p14:modId xmlns:p14="http://schemas.microsoft.com/office/powerpoint/2010/main" val="3699576531"/>
              </p:ext>
            </p:extLst>
          </p:nvPr>
        </p:nvGraphicFramePr>
        <p:xfrm>
          <a:off x="426368" y="332656"/>
          <a:ext cx="8291264" cy="77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26368" y="1182762"/>
            <a:ext cx="8291264" cy="5544616"/>
          </a:xfrm>
        </p:spPr>
        <p:txBody>
          <a:bodyPr>
            <a:normAutofit/>
          </a:bodyPr>
          <a:lstStyle/>
          <a:p>
            <a:pPr lvl="1"/>
            <a:r>
              <a:rPr lang="he-IL" dirty="0">
                <a:latin typeface="David" panose="020E0502060401010101" pitchFamily="34" charset="-79"/>
                <a:cs typeface="David" panose="020E0502060401010101" pitchFamily="34" charset="-79"/>
              </a:rPr>
              <a:t>האם נערך רישום נפרד:</a:t>
            </a:r>
            <a:endParaRPr lang="en-US" dirty="0">
              <a:latin typeface="David" panose="020E0502060401010101" pitchFamily="34" charset="-79"/>
              <a:cs typeface="David" panose="020E0502060401010101" pitchFamily="34" charset="-79"/>
            </a:endParaRPr>
          </a:p>
          <a:p>
            <a:pPr lvl="2"/>
            <a:r>
              <a:rPr lang="he-IL" dirty="0" err="1">
                <a:latin typeface="David" panose="020E0502060401010101" pitchFamily="34" charset="-79"/>
                <a:cs typeface="David" panose="020E0502060401010101" pitchFamily="34" charset="-79"/>
              </a:rPr>
              <a:t>לתב"רים</a:t>
            </a:r>
            <a:r>
              <a:rPr lang="he-IL" dirty="0">
                <a:latin typeface="David" panose="020E0502060401010101" pitchFamily="34" charset="-79"/>
                <a:cs typeface="David" panose="020E0502060401010101" pitchFamily="34" charset="-79"/>
              </a:rPr>
              <a:t> ?</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מלוות?</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מקורות אחרים?</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עבודות בנייה?</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קרן לעבודות פיתוח?</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נערכים דיווחים שוטפים ושנתיים לרשויות המס לגבי:</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ניכויים?</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מקדמות על הוצאות נלוות?</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מס מעסיקים?</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ביטוח לאומי?</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מס שכר?</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234487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C0064553-DAC7-4F09-9F97-F9B2C0AEFB11}"/>
              </a:ext>
            </a:extLst>
          </p:cNvPr>
          <p:cNvGraphicFramePr/>
          <p:nvPr>
            <p:extLst>
              <p:ext uri="{D42A27DB-BD31-4B8C-83A1-F6EECF244321}">
                <p14:modId xmlns:p14="http://schemas.microsoft.com/office/powerpoint/2010/main" val="4193958615"/>
              </p:ext>
            </p:extLst>
          </p:nvPr>
        </p:nvGraphicFramePr>
        <p:xfrm>
          <a:off x="467544" y="28963"/>
          <a:ext cx="8229600" cy="9517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57200" y="980728"/>
            <a:ext cx="8229600" cy="5472608"/>
          </a:xfrm>
        </p:spPr>
        <p:txBody>
          <a:bodyPr>
            <a:normAutofit/>
          </a:bodyPr>
          <a:lstStyle/>
          <a:p>
            <a:pPr lvl="1"/>
            <a:r>
              <a:rPr lang="he-IL" dirty="0">
                <a:latin typeface="David" panose="020E0502060401010101" pitchFamily="34" charset="-79"/>
                <a:cs typeface="David" panose="020E0502060401010101" pitchFamily="34" charset="-79"/>
              </a:rPr>
              <a:t>האם מונה לוועד רואה חשבון?</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המינוי אושר על ידי המועצה האזורית?</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נערך לוועד דוח כספי שנתי מבוקר ע"י רו"ח? אם כן, ציין את תאריך חתימתו ע"י רו"ח.</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הדו"ח הכספי המבוקר הוגש למועצה? אם כן ציין את תאריך הגשתו (</a:t>
            </a:r>
            <a:r>
              <a:rPr lang="he-IL" i="1" dirty="0">
                <a:latin typeface="David" panose="020E0502060401010101" pitchFamily="34" charset="-79"/>
                <a:cs typeface="David" panose="020E0502060401010101" pitchFamily="34" charset="-79"/>
              </a:rPr>
              <a:t>צ"ל תוך 4 חודשים מתום השנה)</a:t>
            </a:r>
            <a:r>
              <a:rPr lang="he-IL" dirty="0">
                <a:latin typeface="David" panose="020E0502060401010101" pitchFamily="34" charset="-79"/>
                <a:cs typeface="David" panose="020E0502060401010101" pitchFamily="34" charset="-79"/>
              </a:rPr>
              <a:t> אם לא מדוע לא הוגש?</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הופצה תמצית הדו"ח לכל תושבי הישוב? אם כן ציין את תאריך ההפצה</a:t>
            </a:r>
            <a:r>
              <a:rPr lang="he-IL" i="1" dirty="0">
                <a:latin typeface="David" panose="020E0502060401010101" pitchFamily="34" charset="-79"/>
                <a:cs typeface="David" panose="020E0502060401010101" pitchFamily="34" charset="-79"/>
              </a:rPr>
              <a:t>(צ"ל  תוך- 14 יום מיום הגשת הדוח הכספי למועצה)</a:t>
            </a:r>
            <a:r>
              <a:rPr lang="he-IL" dirty="0">
                <a:latin typeface="David" panose="020E0502060401010101" pitchFamily="34" charset="-79"/>
                <a:cs typeface="David" panose="020E0502060401010101" pitchFamily="34" charset="-79"/>
              </a:rPr>
              <a:t>אם לא ציין מדוע?</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דין וחשבון על פעולות הועד, יו"ר הועד חייב אחרי ה-1 באפריל של כל שנה, להכין דין וחשבון מפורט על ענייני הועד במשך השנה שחלפה, הדין וחשבון יוגש לוועד המקומי ולאחר שידון בו ויאשרו, בתיקונים, ידאג ראש הוועד לכך שלפחות שלושה העתקים ממנו יישלחו למועצה, לא יאוחר מ-1 ביוני בכל שנה.</a:t>
            </a:r>
            <a:endParaRPr lang="en-US" dirty="0">
              <a:latin typeface="David" panose="020E0502060401010101" pitchFamily="34" charset="-79"/>
              <a:cs typeface="David" panose="020E0502060401010101" pitchFamily="34" charset="-79"/>
            </a:endParaRPr>
          </a:p>
          <a:p>
            <a:pPr marL="0" indent="0">
              <a:buNone/>
            </a:pP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973012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066130"/>
          </a:xfrm>
        </p:spPr>
        <p:txBody>
          <a:bodyPr>
            <a:noAutofit/>
          </a:bodyPr>
          <a:lstStyle/>
          <a:p>
            <a:pPr lvl="0" algn="ctr"/>
            <a:r>
              <a:rPr lang="he-IL" b="1" dirty="0">
                <a:latin typeface="David" panose="020E0502060401010101" pitchFamily="34" charset="-79"/>
                <a:cs typeface="David" panose="020E0502060401010101" pitchFamily="34" charset="-79"/>
              </a:rPr>
              <a:t>התקשרויות מול ספקים וקבלנים:</a:t>
            </a:r>
            <a:br>
              <a:rPr lang="en-US" dirty="0">
                <a:latin typeface="David" panose="020E0502060401010101" pitchFamily="34" charset="-79"/>
                <a:cs typeface="David" panose="020E0502060401010101" pitchFamily="34" charset="-79"/>
              </a:rPr>
            </a:br>
            <a:endParaRPr lang="he-IL"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457200" y="1340768"/>
            <a:ext cx="8686800" cy="5112568"/>
          </a:xfrm>
        </p:spPr>
        <p:txBody>
          <a:bodyPr>
            <a:noAutofit/>
          </a:bodyPr>
          <a:lstStyle/>
          <a:p>
            <a:pPr lvl="1" algn="just"/>
            <a:r>
              <a:rPr lang="he-IL" sz="2400" dirty="0">
                <a:latin typeface="David" panose="020E0502060401010101" pitchFamily="34" charset="-79"/>
                <a:cs typeface="David" panose="020E0502060401010101" pitchFamily="34" charset="-79"/>
              </a:rPr>
              <a:t>האם קיימים </a:t>
            </a:r>
            <a:r>
              <a:rPr lang="he-IL" sz="2400" b="1" dirty="0">
                <a:latin typeface="David" panose="020E0502060401010101" pitchFamily="34" charset="-79"/>
                <a:cs typeface="David" panose="020E0502060401010101" pitchFamily="34" charset="-79"/>
              </a:rPr>
              <a:t>נהלים</a:t>
            </a:r>
            <a:r>
              <a:rPr lang="he-IL" sz="2400" dirty="0">
                <a:latin typeface="David" panose="020E0502060401010101" pitchFamily="34" charset="-79"/>
                <a:cs typeface="David" panose="020E0502060401010101" pitchFamily="34" charset="-79"/>
              </a:rPr>
              <a:t> כתובים לאופן תהליך ההתקשרויות מול ספקים וקבלנים ויציאה למכרזים וכן לגבי אישור ותשלום ההוצאות? כיצד מיושמים? </a:t>
            </a:r>
          </a:p>
          <a:p>
            <a:pPr lvl="1" algn="just"/>
            <a:r>
              <a:rPr lang="he-IL" sz="2400" dirty="0">
                <a:latin typeface="David" panose="020E0502060401010101" pitchFamily="34" charset="-79"/>
                <a:cs typeface="David" panose="020E0502060401010101" pitchFamily="34" charset="-79"/>
              </a:rPr>
              <a:t>בדוק את כלל ההתקשרויות שבוצעו במהלך השנה האחרונה. האם במסגרת התקציב?</a:t>
            </a:r>
            <a:endParaRPr lang="en-US" sz="2400" dirty="0">
              <a:latin typeface="David" panose="020E0502060401010101" pitchFamily="34" charset="-79"/>
              <a:cs typeface="David" panose="020E0502060401010101" pitchFamily="34" charset="-79"/>
            </a:endParaRPr>
          </a:p>
          <a:p>
            <a:pPr lvl="1" algn="just"/>
            <a:r>
              <a:rPr lang="he-IL" sz="2400" dirty="0">
                <a:latin typeface="David" panose="020E0502060401010101" pitchFamily="34" charset="-79"/>
                <a:cs typeface="David" panose="020E0502060401010101" pitchFamily="34" charset="-79"/>
              </a:rPr>
              <a:t>המכרזים, הצעות המחיר, הזמנות עבודה  והקריטריונים לפיהם נבחרו הספקים והקבלנים. האם עובדים מול רשימת ספקים מאושרים של המועצה?</a:t>
            </a:r>
            <a:endParaRPr lang="en-US" sz="2400" dirty="0">
              <a:latin typeface="David" panose="020E0502060401010101" pitchFamily="34" charset="-79"/>
              <a:cs typeface="David" panose="020E0502060401010101" pitchFamily="34" charset="-79"/>
            </a:endParaRPr>
          </a:p>
          <a:p>
            <a:pPr lvl="1" algn="just"/>
            <a:r>
              <a:rPr lang="he-IL" sz="2400" dirty="0">
                <a:latin typeface="David" panose="020E0502060401010101" pitchFamily="34" charset="-79"/>
                <a:cs typeface="David" panose="020E0502060401010101" pitchFamily="34" charset="-79"/>
              </a:rPr>
              <a:t>כיצד נקבע  גובה המחיר לביצוע הפרויקטים? מהם הקריטריונים המקצועיים?</a:t>
            </a:r>
            <a:endParaRPr lang="en-US" sz="2400" dirty="0">
              <a:latin typeface="David" panose="020E0502060401010101" pitchFamily="34" charset="-79"/>
              <a:cs typeface="David" panose="020E0502060401010101" pitchFamily="34" charset="-79"/>
            </a:endParaRPr>
          </a:p>
          <a:p>
            <a:pPr lvl="1" algn="just"/>
            <a:r>
              <a:rPr lang="he-IL" sz="2400" dirty="0">
                <a:latin typeface="David" panose="020E0502060401010101" pitchFamily="34" charset="-79"/>
                <a:cs typeface="David" panose="020E0502060401010101" pitchFamily="34" charset="-79"/>
              </a:rPr>
              <a:t>האם קיימים קשרים משפחתיים ואחרים בין חברי הוועד המקומי לספקים ולקבלנים המבצעים שנבחרו.</a:t>
            </a:r>
            <a:endParaRPr lang="en-US" sz="2400"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430591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850106"/>
          </a:xfrm>
        </p:spPr>
        <p:txBody>
          <a:bodyPr>
            <a:normAutofit/>
          </a:bodyPr>
          <a:lstStyle/>
          <a:p>
            <a:pPr algn="ctr"/>
            <a:r>
              <a:rPr lang="he-IL" sz="3200" b="1" dirty="0">
                <a:latin typeface="David" panose="020E0502060401010101" pitchFamily="34" charset="-79"/>
                <a:cs typeface="David" panose="020E0502060401010101" pitchFamily="34" charset="-79"/>
              </a:rPr>
              <a:t>פרויקטים</a:t>
            </a:r>
          </a:p>
        </p:txBody>
      </p:sp>
      <p:sp>
        <p:nvSpPr>
          <p:cNvPr id="3" name="מציין מיקום תוכן 2"/>
          <p:cNvSpPr>
            <a:spLocks noGrp="1"/>
          </p:cNvSpPr>
          <p:nvPr>
            <p:ph idx="1"/>
          </p:nvPr>
        </p:nvSpPr>
        <p:spPr>
          <a:xfrm>
            <a:off x="457200" y="1196752"/>
            <a:ext cx="8686800" cy="5328592"/>
          </a:xfrm>
        </p:spPr>
        <p:txBody>
          <a:bodyPr>
            <a:normAutofit fontScale="92500" lnSpcReduction="20000"/>
          </a:bodyPr>
          <a:lstStyle/>
          <a:p>
            <a:r>
              <a:rPr lang="he-IL" sz="2800" dirty="0">
                <a:latin typeface="David" panose="020E0502060401010101" pitchFamily="34" charset="-79"/>
                <a:cs typeface="David" panose="020E0502060401010101" pitchFamily="34" charset="-79"/>
              </a:rPr>
              <a:t>האם יש פרויקטים/עבודות שבוצעו ולא שולמו לספקים ומדוע?</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קיים נוסח ותנאי חוזה אחידים לקבלנים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תנאי התשלום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אופן ביצוע ההזמנה ומועד הנפקתה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הזמנה ניתנת כנגד תקציב זמין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מי מאשר חשבונות חלקיים וסופיים לקבלן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מי מבקר את הביצוע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איך נבחר קבלן (קריטריונים של ניסיון, יכולת, ערבויות </a:t>
            </a:r>
            <a:r>
              <a:rPr lang="he-IL" sz="2800" dirty="0" err="1">
                <a:latin typeface="David" panose="020E0502060401010101" pitchFamily="34" charset="-79"/>
                <a:cs typeface="David" panose="020E0502060401010101" pitchFamily="34" charset="-79"/>
              </a:rPr>
              <a:t>וכו</a:t>
            </a:r>
            <a:r>
              <a:rPr lang="he-IL" sz="2800" dirty="0">
                <a:latin typeface="David" panose="020E0502060401010101" pitchFamily="34" charset="-79"/>
                <a:cs typeface="David" panose="020E0502060401010101" pitchFamily="34" charset="-79"/>
              </a:rPr>
              <a:t>)?</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הוא מורשה עפ"י חוק ?</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קיימות מחלוקות כספיות ביחס להתקשרויות עם ספקים וקבלנים? אם כן - על איזה רקע? האם נובע מניסוח לא ברור של תנאי ההתקשרות, או טיב העבודה?</a:t>
            </a:r>
            <a:endParaRPr lang="en-US" sz="2800" dirty="0">
              <a:latin typeface="David" panose="020E0502060401010101" pitchFamily="34" charset="-79"/>
              <a:cs typeface="David" panose="020E0502060401010101" pitchFamily="34" charset="-79"/>
            </a:endParaRPr>
          </a:p>
          <a:p>
            <a:pPr marL="0" indent="0">
              <a:buNone/>
            </a:pP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345626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88640"/>
            <a:ext cx="8229600" cy="792088"/>
          </a:xfrm>
        </p:spPr>
        <p:txBody>
          <a:bodyPr>
            <a:normAutofit fontScale="90000"/>
          </a:bodyPr>
          <a:lstStyle/>
          <a:p>
            <a:pPr lvl="0" algn="ctr"/>
            <a:r>
              <a:rPr lang="he-IL" b="1" dirty="0">
                <a:latin typeface="David" panose="020E0502060401010101" pitchFamily="34" charset="-79"/>
                <a:cs typeface="David" panose="020E0502060401010101" pitchFamily="34" charset="-79"/>
              </a:rPr>
              <a:t>מנגנוני ביקורת ופיקוח בוועד המקומי:</a:t>
            </a:r>
            <a:br>
              <a:rPr lang="en-US" sz="4000" dirty="0">
                <a:latin typeface="David" panose="020E0502060401010101" pitchFamily="34" charset="-79"/>
                <a:cs typeface="David" panose="020E0502060401010101" pitchFamily="34" charset="-79"/>
              </a:rPr>
            </a:br>
            <a:endParaRPr lang="he-IL"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457200" y="1124744"/>
            <a:ext cx="8686800" cy="6048672"/>
          </a:xfrm>
        </p:spPr>
        <p:txBody>
          <a:bodyPr>
            <a:noAutofit/>
          </a:bodyPr>
          <a:lstStyle/>
          <a:p>
            <a:pPr marL="274320" lvl="1" indent="0">
              <a:buNone/>
            </a:pPr>
            <a:r>
              <a:rPr lang="he-IL" sz="2400" b="1" dirty="0">
                <a:latin typeface="David" panose="020E0502060401010101" pitchFamily="34" charset="-79"/>
                <a:cs typeface="David" panose="020E0502060401010101" pitchFamily="34" charset="-79"/>
              </a:rPr>
              <a:t>ועדת ביקורת:</a:t>
            </a:r>
            <a:endParaRPr lang="en-US" sz="24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מונתה ? מהו מספר חברי ועדת ביקורת ציין שמותיהם.</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חברי ועדת הביקורת הינם תושבי הישוב?</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חברי ועדת הביקורת אינם חברי הועד המקומי?</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ישנם קרובי משפחה לחברי הועד המקומי?</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כמה ישיבות של ועדת הביקורת התקיימו במהלך שנת 2024?</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נערכו פרוטוקולים לישיבות הוועדה?</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מידת ההשתתפות של חברי הועדה בישיבות.</a:t>
            </a:r>
            <a:endParaRPr lang="en-US" sz="2800" dirty="0">
              <a:latin typeface="David" panose="020E0502060401010101" pitchFamily="34" charset="-79"/>
              <a:cs typeface="David" panose="020E0502060401010101" pitchFamily="34" charset="-79"/>
            </a:endParaRPr>
          </a:p>
          <a:p>
            <a:r>
              <a:rPr lang="he-IL" sz="2800" dirty="0">
                <a:latin typeface="David" panose="020E0502060401010101" pitchFamily="34" charset="-79"/>
                <a:cs typeface="David" panose="020E0502060401010101" pitchFamily="34" charset="-79"/>
              </a:rPr>
              <a:t>האם הועדה פעילה? דוחות ביקורת אשר בוצעו בוועד המקומי  </a:t>
            </a:r>
            <a:endParaRPr lang="en-US" sz="2800" dirty="0">
              <a:latin typeface="David" panose="020E0502060401010101" pitchFamily="34" charset="-79"/>
              <a:cs typeface="David" panose="020E0502060401010101" pitchFamily="34" charset="-79"/>
            </a:endParaRPr>
          </a:p>
          <a:p>
            <a:r>
              <a:rPr lang="he-IL" sz="2400" b="1" dirty="0">
                <a:latin typeface="David" panose="020E0502060401010101" pitchFamily="34" charset="-79"/>
                <a:cs typeface="David" panose="020E0502060401010101" pitchFamily="34" charset="-79"/>
              </a:rPr>
              <a:t>האם מתקיים דוח מעקב תיקון ליקויים כנדרש?</a:t>
            </a:r>
            <a:endParaRPr lang="en-US" sz="2400" b="1"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787952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a:r>
              <a:rPr lang="he-IL" sz="4400" b="1" dirty="0">
                <a:latin typeface="David" panose="020E0502060401010101" pitchFamily="34" charset="-79"/>
                <a:cs typeface="David" panose="020E0502060401010101" pitchFamily="34" charset="-79"/>
              </a:rPr>
              <a:t>פתיחת תיקים ברשויות המס</a:t>
            </a:r>
            <a:endParaRPr lang="he-IL" sz="4400" dirty="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457200" y="1340768"/>
            <a:ext cx="8229600" cy="4785395"/>
          </a:xfrm>
        </p:spPr>
        <p:txBody>
          <a:bodyPr>
            <a:normAutofit lnSpcReduction="10000"/>
          </a:bodyPr>
          <a:lstStyle/>
          <a:p>
            <a:pPr marL="457200" lvl="1" indent="0">
              <a:buNone/>
            </a:pPr>
            <a:endParaRPr lang="en-US" sz="2400" dirty="0">
              <a:latin typeface="David" panose="020E0502060401010101" pitchFamily="34" charset="-79"/>
              <a:cs typeface="David" panose="020E0502060401010101" pitchFamily="34" charset="-79"/>
            </a:endParaRPr>
          </a:p>
          <a:p>
            <a:pPr lvl="2"/>
            <a:r>
              <a:rPr lang="he-IL" sz="2000" dirty="0">
                <a:latin typeface="David" panose="020E0502060401010101" pitchFamily="34" charset="-79"/>
                <a:cs typeface="David" panose="020E0502060401010101" pitchFamily="34" charset="-79"/>
              </a:rPr>
              <a:t>מע"מ(מלכ"ר) מה מס' התיק?</a:t>
            </a:r>
            <a:endParaRPr lang="en-US" sz="2000" dirty="0">
              <a:latin typeface="David" panose="020E0502060401010101" pitchFamily="34" charset="-79"/>
              <a:cs typeface="David" panose="020E0502060401010101" pitchFamily="34" charset="-79"/>
            </a:endParaRPr>
          </a:p>
          <a:p>
            <a:pPr lvl="2"/>
            <a:r>
              <a:rPr lang="he-IL" sz="2000" dirty="0">
                <a:latin typeface="David" panose="020E0502060401010101" pitchFamily="34" charset="-79"/>
                <a:cs typeface="David" panose="020E0502060401010101" pitchFamily="34" charset="-79"/>
              </a:rPr>
              <a:t>מס הכנסה מדור מלכ"רים, מה מס' התיק?</a:t>
            </a:r>
            <a:endParaRPr lang="en-US" sz="2000" dirty="0">
              <a:latin typeface="David" panose="020E0502060401010101" pitchFamily="34" charset="-79"/>
              <a:cs typeface="David" panose="020E0502060401010101" pitchFamily="34" charset="-79"/>
            </a:endParaRPr>
          </a:p>
          <a:p>
            <a:pPr lvl="2"/>
            <a:r>
              <a:rPr lang="he-IL" sz="2000" dirty="0">
                <a:latin typeface="David" panose="020E0502060401010101" pitchFamily="34" charset="-79"/>
                <a:cs typeface="David" panose="020E0502060401010101" pitchFamily="34" charset="-79"/>
              </a:rPr>
              <a:t>מס הכנסה ניכויים, מה מס' התיק?</a:t>
            </a:r>
            <a:endParaRPr lang="en-US" sz="2000" dirty="0">
              <a:latin typeface="David" panose="020E0502060401010101" pitchFamily="34" charset="-79"/>
              <a:cs typeface="David" panose="020E0502060401010101" pitchFamily="34" charset="-79"/>
            </a:endParaRPr>
          </a:p>
          <a:p>
            <a:pPr lvl="2"/>
            <a:r>
              <a:rPr lang="he-IL" sz="2000" dirty="0">
                <a:latin typeface="David" panose="020E0502060401010101" pitchFamily="34" charset="-79"/>
                <a:cs typeface="David" panose="020E0502060401010101" pitchFamily="34" charset="-79"/>
              </a:rPr>
              <a:t>ביטוח לאומי, מה מס' התיק?</a:t>
            </a:r>
            <a:endParaRPr lang="en-US" sz="2000" dirty="0">
              <a:latin typeface="David" panose="020E0502060401010101" pitchFamily="34" charset="-79"/>
              <a:cs typeface="David" panose="020E0502060401010101" pitchFamily="34" charset="-79"/>
            </a:endParaRPr>
          </a:p>
          <a:p>
            <a:pPr marL="457200" lvl="1" indent="0">
              <a:buNone/>
            </a:pPr>
            <a:endParaRPr lang="he-IL" sz="2400" dirty="0">
              <a:latin typeface="David" panose="020E0502060401010101" pitchFamily="34" charset="-79"/>
              <a:cs typeface="David" panose="020E0502060401010101" pitchFamily="34" charset="-79"/>
            </a:endParaRPr>
          </a:p>
          <a:p>
            <a:pPr lvl="1"/>
            <a:r>
              <a:rPr lang="he-IL" sz="2400" dirty="0">
                <a:latin typeface="David" panose="020E0502060401010101" pitchFamily="34" charset="-79"/>
                <a:cs typeface="David" panose="020E0502060401010101" pitchFamily="34" charset="-79"/>
              </a:rPr>
              <a:t>קיום מינוי רו"ח לוועד המקומי,</a:t>
            </a:r>
            <a:endParaRPr lang="en-US" sz="2400" dirty="0">
              <a:latin typeface="David" panose="020E0502060401010101" pitchFamily="34" charset="-79"/>
              <a:cs typeface="David" panose="020E0502060401010101" pitchFamily="34" charset="-79"/>
            </a:endParaRPr>
          </a:p>
          <a:p>
            <a:pPr lvl="1"/>
            <a:r>
              <a:rPr lang="he-IL" sz="2400" dirty="0">
                <a:latin typeface="David" panose="020E0502060401010101" pitchFamily="34" charset="-79"/>
                <a:cs typeface="David" panose="020E0502060401010101" pitchFamily="34" charset="-79"/>
              </a:rPr>
              <a:t>האם  הועד מקומי  הגיש למועצה דוח כספי מבוקר בידי רואה חשבון?</a:t>
            </a:r>
          </a:p>
          <a:p>
            <a:pPr lvl="1"/>
            <a:r>
              <a:rPr lang="he-IL" sz="2400" dirty="0">
                <a:latin typeface="David" panose="020E0502060401010101" pitchFamily="34" charset="-79"/>
                <a:cs typeface="David" panose="020E0502060401010101" pitchFamily="34" charset="-79"/>
              </a:rPr>
              <a:t>דוחות כספיים לשנים 2024 ו-2023 אשר  הוגשו לאישור המועצה  ואת החלטות המועצה הכתובות  בנוגע לתקציבים אלו?</a:t>
            </a:r>
            <a:endParaRPr lang="en-US" sz="2400" dirty="0">
              <a:latin typeface="David" panose="020E0502060401010101" pitchFamily="34" charset="-79"/>
              <a:cs typeface="David" panose="020E0502060401010101" pitchFamily="34" charset="-79"/>
            </a:endParaRPr>
          </a:p>
          <a:p>
            <a:pPr marL="0" indent="0">
              <a:buNone/>
            </a:pPr>
            <a:endParaRPr lang="he-IL" sz="28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76489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496944" cy="2434282"/>
          </a:xfrm>
        </p:spPr>
        <p:txBody>
          <a:bodyPr>
            <a:normAutofit/>
          </a:bodyPr>
          <a:lstStyle/>
          <a:p>
            <a:pPr algn="ctr"/>
            <a:r>
              <a:rPr lang="he-IL" b="1" dirty="0">
                <a:solidFill>
                  <a:srgbClr val="002060"/>
                </a:solidFill>
                <a:latin typeface="David" panose="020E0502060401010101" pitchFamily="34" charset="-79"/>
                <a:cs typeface="David" panose="020E0502060401010101" pitchFamily="34" charset="-79"/>
              </a:rPr>
              <a:t>מטרת הביקורת:</a:t>
            </a:r>
            <a:br>
              <a:rPr lang="he-IL" b="1" dirty="0">
                <a:solidFill>
                  <a:srgbClr val="002060"/>
                </a:solidFill>
                <a:latin typeface="David" panose="020E0502060401010101" pitchFamily="34" charset="-79"/>
                <a:cs typeface="David" panose="020E0502060401010101" pitchFamily="34" charset="-79"/>
              </a:rPr>
            </a:br>
            <a:r>
              <a:rPr lang="he-IL" sz="3100" b="1" dirty="0">
                <a:solidFill>
                  <a:srgbClr val="0070C0"/>
                </a:solidFill>
                <a:latin typeface="David" panose="020E0502060401010101" pitchFamily="34" charset="-79"/>
                <a:cs typeface="David" panose="020E0502060401010101" pitchFamily="34" charset="-79"/>
              </a:rPr>
              <a:t> בחינת התנהלות ותפקוד הועד מקומי על פי כללי המנהל התקין והחיסכון כמתחייב מדיני הרשויות המקומיות.</a:t>
            </a:r>
            <a:endParaRPr lang="en-US" sz="3100" dirty="0">
              <a:solidFill>
                <a:srgbClr val="0070C0"/>
              </a:solidFill>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a:xfrm>
            <a:off x="179512" y="3140969"/>
            <a:ext cx="8496944" cy="3384376"/>
          </a:xfrm>
        </p:spPr>
        <p:txBody>
          <a:bodyPr>
            <a:normAutofit/>
          </a:bodyPr>
          <a:lstStyle/>
          <a:p>
            <a:pPr marL="0" indent="0">
              <a:buNone/>
            </a:pPr>
            <a:r>
              <a:rPr lang="he-IL" b="1" u="sng" dirty="0">
                <a:latin typeface="David" panose="020E0502060401010101" pitchFamily="34" charset="-79"/>
                <a:cs typeface="David" panose="020E0502060401010101" pitchFamily="34" charset="-79"/>
              </a:rPr>
              <a:t>המסד החוקי והנורמטיבי:</a:t>
            </a:r>
            <a:endParaRPr lang="en-US" dirty="0">
              <a:latin typeface="David" panose="020E0502060401010101" pitchFamily="34" charset="-79"/>
              <a:cs typeface="David" panose="020E0502060401010101" pitchFamily="34" charset="-79"/>
            </a:endParaRPr>
          </a:p>
          <a:p>
            <a:pPr marL="0" indent="0">
              <a:buNone/>
            </a:pPr>
            <a:r>
              <a:rPr lang="he-IL" dirty="0">
                <a:latin typeface="David" panose="020E0502060401010101" pitchFamily="34" charset="-79"/>
                <a:cs typeface="David" panose="020E0502060401010101" pitchFamily="34" charset="-79"/>
              </a:rPr>
              <a:t>הביקורת תתבסס בבדיקתה על פקודת המועצות המקומיות, צו המועצות האזוריות, תשי"ח-1958, חוזרי מנכ"ל משרד הפנים וכללי מנהל תקין.</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665386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890FBB0B-8B2A-4F7C-A49B-D9C0E7A63B8A}"/>
              </a:ext>
            </a:extLst>
          </p:cNvPr>
          <p:cNvGraphicFramePr/>
          <p:nvPr>
            <p:extLst>
              <p:ext uri="{D42A27DB-BD31-4B8C-83A1-F6EECF244321}">
                <p14:modId xmlns:p14="http://schemas.microsoft.com/office/powerpoint/2010/main" val="21541823"/>
              </p:ext>
            </p:extLst>
          </p:nvPr>
        </p:nvGraphicFramePr>
        <p:xfrm>
          <a:off x="457200" y="533400"/>
          <a:ext cx="8229600" cy="99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מציין מיקום תוכן 4">
            <a:extLst>
              <a:ext uri="{FF2B5EF4-FFF2-40B4-BE49-F238E27FC236}">
                <a16:creationId xmlns:a16="http://schemas.microsoft.com/office/drawing/2014/main" id="{71CE317E-8445-4C50-AF55-377C39763A11}"/>
              </a:ext>
            </a:extLst>
          </p:cNvPr>
          <p:cNvGraphicFramePr>
            <a:graphicFrameLocks noGrp="1"/>
          </p:cNvGraphicFramePr>
          <p:nvPr>
            <p:ph idx="1"/>
            <p:extLst>
              <p:ext uri="{D42A27DB-BD31-4B8C-83A1-F6EECF244321}">
                <p14:modId xmlns:p14="http://schemas.microsoft.com/office/powerpoint/2010/main" val="3964802561"/>
              </p:ext>
            </p:extLst>
          </p:nvPr>
        </p:nvGraphicFramePr>
        <p:xfrm>
          <a:off x="1943100" y="2133600"/>
          <a:ext cx="6591300" cy="37782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92554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BBE669CE-4244-46C5-826A-E3FD9C16D36B}"/>
              </a:ext>
            </a:extLst>
          </p:cNvPr>
          <p:cNvGraphicFramePr/>
          <p:nvPr>
            <p:extLst>
              <p:ext uri="{D42A27DB-BD31-4B8C-83A1-F6EECF244321}">
                <p14:modId xmlns:p14="http://schemas.microsoft.com/office/powerpoint/2010/main" val="3235027523"/>
              </p:ext>
            </p:extLst>
          </p:nvPr>
        </p:nvGraphicFramePr>
        <p:xfrm>
          <a:off x="457200" y="533400"/>
          <a:ext cx="8229600" cy="99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מציין מיקום תוכן 4">
            <a:extLst>
              <a:ext uri="{FF2B5EF4-FFF2-40B4-BE49-F238E27FC236}">
                <a16:creationId xmlns:a16="http://schemas.microsoft.com/office/drawing/2014/main" id="{2E76CD02-65DE-466A-97FC-E40259E71D01}"/>
              </a:ext>
            </a:extLst>
          </p:cNvPr>
          <p:cNvGraphicFramePr>
            <a:graphicFrameLocks noGrp="1"/>
          </p:cNvGraphicFramePr>
          <p:nvPr>
            <p:ph idx="1"/>
            <p:extLst>
              <p:ext uri="{D42A27DB-BD31-4B8C-83A1-F6EECF244321}">
                <p14:modId xmlns:p14="http://schemas.microsoft.com/office/powerpoint/2010/main" val="7615157"/>
              </p:ext>
            </p:extLst>
          </p:nvPr>
        </p:nvGraphicFramePr>
        <p:xfrm>
          <a:off x="107504" y="1524000"/>
          <a:ext cx="8928992" cy="52893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8569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6E7A5BC1-D995-4D6D-B064-C096492FDE14}"/>
              </a:ext>
            </a:extLst>
          </p:cNvPr>
          <p:cNvGraphicFramePr/>
          <p:nvPr>
            <p:extLst>
              <p:ext uri="{D42A27DB-BD31-4B8C-83A1-F6EECF244321}">
                <p14:modId xmlns:p14="http://schemas.microsoft.com/office/powerpoint/2010/main" val="3040800312"/>
              </p:ext>
            </p:extLst>
          </p:nvPr>
        </p:nvGraphicFramePr>
        <p:xfrm>
          <a:off x="457200" y="260648"/>
          <a:ext cx="8229600" cy="720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57200" y="1052736"/>
            <a:ext cx="8507288" cy="5544616"/>
          </a:xfrm>
        </p:spPr>
        <p:txBody>
          <a:bodyPr>
            <a:normAutofit/>
          </a:bodyPr>
          <a:lstStyle/>
          <a:p>
            <a:pPr lvl="1"/>
            <a:r>
              <a:rPr lang="he-IL" sz="2000" dirty="0">
                <a:latin typeface="David" panose="020E0502060401010101" pitchFamily="34" charset="-79"/>
                <a:cs typeface="David" panose="020E0502060401010101" pitchFamily="34" charset="-79"/>
              </a:rPr>
              <a:t>האם קיימות חובות ארנונה של חברי הוועד המקומי למועצה האזורית.</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האם יו"ר הועד המקומי מקבל שכר על פעילותו כיו"ר הוועד? האם יש חברי וועד המכהנים במליאת המועצה?</a:t>
            </a:r>
            <a:endParaRPr lang="en-US" sz="2000" dirty="0">
              <a:latin typeface="David" panose="020E0502060401010101" pitchFamily="34" charset="-79"/>
              <a:cs typeface="David" panose="020E0502060401010101" pitchFamily="34" charset="-79"/>
            </a:endParaRPr>
          </a:p>
          <a:p>
            <a:pPr lvl="1"/>
            <a:r>
              <a:rPr lang="he-IL" sz="2000" b="1" dirty="0">
                <a:latin typeface="David" panose="020E0502060401010101" pitchFamily="34" charset="-79"/>
                <a:cs typeface="David" panose="020E0502060401010101" pitchFamily="34" charset="-79"/>
              </a:rPr>
              <a:t>חיוב אישי-</a:t>
            </a:r>
            <a:r>
              <a:rPr lang="he-IL" sz="2000" dirty="0">
                <a:latin typeface="David" panose="020E0502060401010101" pitchFamily="34" charset="-79"/>
                <a:cs typeface="David" panose="020E0502060401010101" pitchFamily="34" charset="-79"/>
              </a:rPr>
              <a:t> סעיף 84 לצו המועצות האזוריות, העוסק בנושא חיוב אישי  חל גם על חברי ועד מקומי , חיוב אישי הינו קנס המוטל באופן אישי על בעלי תפקידים ברשויות מקומיות בגין הוצאה בלתי חוקית מקופת הרשות, ומיועד להרתיע את ראשי הרשויות ופקידיהן משימוש לא חוקי בכספי ציבור.</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קיום קרובי משפחה בוועד? בני זוג? אחים ? הורים ובנים?</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אם כן, הם טופל על פי סעיף 106 לצו המועצות וסעיף 8 לתיקונו?</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האם מבין חברי הוועד מכהנים חברים שהורשעו בעבירות נושאות קלון?</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האם קיים חבר וועד או קרוב שיש לו, במישרין או בעקיפין, עניין בחוזה או בעסק מול הועד המקומי.</a:t>
            </a:r>
            <a:endParaRPr lang="en-US" sz="2000" dirty="0">
              <a:latin typeface="David" panose="020E0502060401010101" pitchFamily="34" charset="-79"/>
              <a:cs typeface="David" panose="020E0502060401010101" pitchFamily="34" charset="-79"/>
            </a:endParaRPr>
          </a:p>
          <a:p>
            <a:pPr lvl="1"/>
            <a:r>
              <a:rPr lang="he-IL" sz="2000" dirty="0">
                <a:latin typeface="David" panose="020E0502060401010101" pitchFamily="34" charset="-79"/>
                <a:cs typeface="David" panose="020E0502060401010101" pitchFamily="34" charset="-79"/>
              </a:rPr>
              <a:t>האם קיימת הצהרה או רישום בפרוטוקול בדבר קשר אישי או משפחתי בין חבר ועד לוועד המקומי לעניין חוזה או עסקה.</a:t>
            </a:r>
            <a:endParaRPr lang="en-US" sz="2000" dirty="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15750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0678A8EA-CE68-4C2E-AFBA-9865B5BDC29E}"/>
              </a:ext>
            </a:extLst>
          </p:cNvPr>
          <p:cNvGraphicFramePr/>
          <p:nvPr>
            <p:extLst>
              <p:ext uri="{D42A27DB-BD31-4B8C-83A1-F6EECF244321}">
                <p14:modId xmlns:p14="http://schemas.microsoft.com/office/powerpoint/2010/main" val="990725883"/>
              </p:ext>
            </p:extLst>
          </p:nvPr>
        </p:nvGraphicFramePr>
        <p:xfrm>
          <a:off x="457200" y="533400"/>
          <a:ext cx="8229600" cy="99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p:txBody>
          <a:bodyPr>
            <a:normAutofit fontScale="77500" lnSpcReduction="20000"/>
          </a:bodyPr>
          <a:lstStyle/>
          <a:p>
            <a:pPr lvl="1"/>
            <a:r>
              <a:rPr lang="he-IL" sz="3200" dirty="0">
                <a:latin typeface="David" panose="020E0502060401010101" pitchFamily="34" charset="-79"/>
                <a:cs typeface="David" panose="020E0502060401010101" pitchFamily="34" charset="-79"/>
              </a:rPr>
              <a:t>מהם השירותים העיקריים הניתנים על ידי הוועד המקומי? כגון: אחזקת מבני ציבור?</a:t>
            </a:r>
            <a:endParaRPr lang="en-US" sz="3200" dirty="0">
              <a:latin typeface="David" panose="020E0502060401010101" pitchFamily="34" charset="-79"/>
              <a:cs typeface="David" panose="020E0502060401010101" pitchFamily="34" charset="-79"/>
            </a:endParaRPr>
          </a:p>
          <a:p>
            <a:pPr lvl="1"/>
            <a:r>
              <a:rPr lang="he-IL" sz="3200" b="1" u="sng" dirty="0">
                <a:latin typeface="David" panose="020E0502060401010101" pitchFamily="34" charset="-79"/>
                <a:cs typeface="David" panose="020E0502060401010101" pitchFamily="34" charset="-79"/>
              </a:rPr>
              <a:t>נהלי עבודה בוועד המקומי</a:t>
            </a:r>
            <a:r>
              <a:rPr lang="he-IL" sz="3200" dirty="0">
                <a:latin typeface="David" panose="020E0502060401010101" pitchFamily="34" charset="-79"/>
                <a:cs typeface="David" panose="020E0502060401010101" pitchFamily="34" charset="-79"/>
              </a:rPr>
              <a:t>:</a:t>
            </a:r>
            <a:endParaRPr lang="en-US" sz="3200" dirty="0">
              <a:latin typeface="David" panose="020E0502060401010101" pitchFamily="34" charset="-79"/>
              <a:cs typeface="David" panose="020E0502060401010101" pitchFamily="34" charset="-79"/>
            </a:endParaRPr>
          </a:p>
          <a:p>
            <a:pPr lvl="2"/>
            <a:r>
              <a:rPr lang="he-IL" sz="3200" dirty="0">
                <a:latin typeface="David" panose="020E0502060401010101" pitchFamily="34" charset="-79"/>
                <a:cs typeface="David" panose="020E0502060401010101" pitchFamily="34" charset="-79"/>
              </a:rPr>
              <a:t>אישור מורשה חתימה </a:t>
            </a:r>
            <a:r>
              <a:rPr lang="he-IL" sz="3200" u="sng" dirty="0">
                <a:latin typeface="David" panose="020E0502060401010101" pitchFamily="34" charset="-79"/>
                <a:cs typeface="David" panose="020E0502060401010101" pitchFamily="34" charset="-79"/>
              </a:rPr>
              <a:t>לפי מדרג?</a:t>
            </a:r>
            <a:endParaRPr lang="en-US" sz="3200" dirty="0">
              <a:latin typeface="David" panose="020E0502060401010101" pitchFamily="34" charset="-79"/>
              <a:cs typeface="David" panose="020E0502060401010101" pitchFamily="34" charset="-79"/>
            </a:endParaRPr>
          </a:p>
          <a:p>
            <a:pPr lvl="2"/>
            <a:r>
              <a:rPr lang="he-IL" sz="3200" dirty="0">
                <a:latin typeface="David" panose="020E0502060401010101" pitchFamily="34" charset="-79"/>
                <a:cs typeface="David" panose="020E0502060401010101" pitchFamily="34" charset="-79"/>
              </a:rPr>
              <a:t>ריכוז עבודת הועדות המקצועיות באם קיימות.</a:t>
            </a:r>
            <a:endParaRPr lang="en-US" sz="3200" dirty="0">
              <a:latin typeface="David" panose="020E0502060401010101" pitchFamily="34" charset="-79"/>
              <a:cs typeface="David" panose="020E0502060401010101" pitchFamily="34" charset="-79"/>
            </a:endParaRPr>
          </a:p>
          <a:p>
            <a:pPr lvl="2"/>
            <a:r>
              <a:rPr lang="he-IL" sz="3200" dirty="0">
                <a:latin typeface="David" panose="020E0502060401010101" pitchFamily="34" charset="-79"/>
                <a:cs typeface="David" panose="020E0502060401010101" pitchFamily="34" charset="-79"/>
              </a:rPr>
              <a:t>עבודה שוטפת של הועדות מול הועד.</a:t>
            </a:r>
            <a:endParaRPr lang="en-US" sz="3200" dirty="0">
              <a:latin typeface="David" panose="020E0502060401010101" pitchFamily="34" charset="-79"/>
              <a:cs typeface="David" panose="020E0502060401010101" pitchFamily="34" charset="-79"/>
            </a:endParaRPr>
          </a:p>
          <a:p>
            <a:pPr lvl="2"/>
            <a:r>
              <a:rPr lang="he-IL" sz="3200" dirty="0">
                <a:latin typeface="David" panose="020E0502060401010101" pitchFamily="34" charset="-79"/>
                <a:cs typeface="David" panose="020E0502060401010101" pitchFamily="34" charset="-79"/>
              </a:rPr>
              <a:t>עבודה שוטפת מול הרכז היישובי.</a:t>
            </a:r>
            <a:endParaRPr lang="en-US" sz="3200" dirty="0">
              <a:latin typeface="David" panose="020E0502060401010101" pitchFamily="34" charset="-79"/>
              <a:cs typeface="David" panose="020E0502060401010101" pitchFamily="34" charset="-79"/>
            </a:endParaRPr>
          </a:p>
          <a:p>
            <a:pPr lvl="2"/>
            <a:r>
              <a:rPr lang="he-IL" sz="3200" dirty="0">
                <a:latin typeface="David" panose="020E0502060401010101" pitchFamily="34" charset="-79"/>
                <a:cs typeface="David" panose="020E0502060401010101" pitchFamily="34" charset="-79"/>
              </a:rPr>
              <a:t>דרכי פעולה מול גורמי ביקורת.</a:t>
            </a:r>
            <a:endParaRPr lang="en-US" sz="3200" dirty="0">
              <a:latin typeface="David" panose="020E0502060401010101" pitchFamily="34" charset="-79"/>
              <a:cs typeface="David" panose="020E0502060401010101" pitchFamily="34" charset="-79"/>
            </a:endParaRPr>
          </a:p>
          <a:p>
            <a:endParaRPr lang="he-IL" dirty="0"/>
          </a:p>
        </p:txBody>
      </p:sp>
    </p:spTree>
    <p:extLst>
      <p:ext uri="{BB962C8B-B14F-4D97-AF65-F5344CB8AC3E}">
        <p14:creationId xmlns:p14="http://schemas.microsoft.com/office/powerpoint/2010/main" val="1491968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BB6956F4-C239-4B13-A0A7-6C8453F83A8D}"/>
              </a:ext>
            </a:extLst>
          </p:cNvPr>
          <p:cNvGraphicFramePr/>
          <p:nvPr>
            <p:extLst>
              <p:ext uri="{D42A27DB-BD31-4B8C-83A1-F6EECF244321}">
                <p14:modId xmlns:p14="http://schemas.microsoft.com/office/powerpoint/2010/main" val="376983967"/>
              </p:ext>
            </p:extLst>
          </p:nvPr>
        </p:nvGraphicFramePr>
        <p:xfrm>
          <a:off x="457200" y="332656"/>
          <a:ext cx="8229600"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57200" y="1340768"/>
            <a:ext cx="8579296" cy="5328592"/>
          </a:xfrm>
        </p:spPr>
        <p:txBody>
          <a:bodyPr>
            <a:noAutofit/>
          </a:bodyPr>
          <a:lstStyle/>
          <a:p>
            <a:pPr lvl="1"/>
            <a:r>
              <a:rPr lang="he-IL" sz="2600" dirty="0">
                <a:latin typeface="David" panose="020E0502060401010101" pitchFamily="34" charset="-79"/>
                <a:cs typeface="David" panose="020E0502060401010101" pitchFamily="34" charset="-79"/>
              </a:rPr>
              <a:t>כמה ישיבות התקיימו במהלך השנה? </a:t>
            </a:r>
            <a:r>
              <a:rPr lang="he-IL" sz="2600" i="1" dirty="0">
                <a:latin typeface="David" panose="020E0502060401010101" pitchFamily="34" charset="-79"/>
                <a:cs typeface="David" panose="020E0502060401010101" pitchFamily="34" charset="-79"/>
              </a:rPr>
              <a:t>לפחות 8 ישיבות).</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ניהול הישיבות לפי סדר היום.</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האם נערכו פרוטוקולים / הקלטות לישיבות הוועד?</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מהי מידת ההשתתפות של חברי הוועד בישיבות הוועד?</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האם נשלחות הזמנות לישיבות הוועד? ובאילו פרקי זמן?</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נגישות ושקיפות לפרוטוקולים, מסמכים, חשבונות לחברי הוועד והתושבים.</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פומביות ישיבות הוועד, מנין חוקי, אישור תקציב.</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היעדרות מישיבות הועד המקומי.</a:t>
            </a:r>
            <a:endParaRPr lang="en-US" sz="2600" dirty="0">
              <a:latin typeface="David" panose="020E0502060401010101" pitchFamily="34" charset="-79"/>
              <a:cs typeface="David" panose="020E0502060401010101" pitchFamily="34" charset="-79"/>
            </a:endParaRPr>
          </a:p>
          <a:p>
            <a:pPr lvl="1"/>
            <a:r>
              <a:rPr lang="he-IL" sz="2600" dirty="0">
                <a:latin typeface="David" panose="020E0502060401010101" pitchFamily="34" charset="-79"/>
                <a:cs typeface="David" panose="020E0502060401010101" pitchFamily="34" charset="-79"/>
              </a:rPr>
              <a:t>התפטרות חבר ועד מקומי.</a:t>
            </a:r>
            <a:endParaRPr lang="en-US" sz="2600" dirty="0">
              <a:latin typeface="David" panose="020E0502060401010101" pitchFamily="34" charset="-79"/>
              <a:cs typeface="David" panose="020E0502060401010101" pitchFamily="34" charset="-79"/>
            </a:endParaRPr>
          </a:p>
          <a:p>
            <a:endParaRPr lang="he-IL" sz="2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70997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CCE692D8-EFCB-4956-98EE-29222BC538A8}"/>
              </a:ext>
            </a:extLst>
          </p:cNvPr>
          <p:cNvGraphicFramePr/>
          <p:nvPr>
            <p:extLst>
              <p:ext uri="{D42A27DB-BD31-4B8C-83A1-F6EECF244321}">
                <p14:modId xmlns:p14="http://schemas.microsoft.com/office/powerpoint/2010/main" val="361932504"/>
              </p:ext>
            </p:extLst>
          </p:nvPr>
        </p:nvGraphicFramePr>
        <p:xfrm>
          <a:off x="457200" y="116633"/>
          <a:ext cx="8229600" cy="1054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57200" y="1171579"/>
            <a:ext cx="8686800" cy="5688632"/>
          </a:xfrm>
        </p:spPr>
        <p:txBody>
          <a:bodyPr>
            <a:normAutofit/>
          </a:bodyPr>
          <a:lstStyle/>
          <a:p>
            <a:pPr lvl="1"/>
            <a:r>
              <a:rPr lang="he-IL" dirty="0">
                <a:latin typeface="David" panose="020E0502060401010101" pitchFamily="34" charset="-79"/>
                <a:cs typeface="David" panose="020E0502060401010101" pitchFamily="34" charset="-79"/>
              </a:rPr>
              <a:t>האם הוועד המקומי מעסיק עובדים שכירים? אם כן, מה מס' העובדים ותפקידם, האם נתקבל אישור המועצה להעסקתם? האם העסקתם מתוקצבת בתקציב שהוגש למועצה?</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השכר הוא לפי התנאים המקובלים במועצה ומתאים לנוהל העסקת עובדים </a:t>
            </a:r>
            <a:r>
              <a:rPr lang="he-IL" i="1" dirty="0">
                <a:latin typeface="David" panose="020E0502060401010101" pitchFamily="34" charset="-79"/>
                <a:cs typeface="David" panose="020E0502060401010101" pitchFamily="34" charset="-79"/>
              </a:rPr>
              <a:t>(כולל הוראות צבירת פנסיה- עובדים שהחלו עבודתם לאחר ה- 1 בדצמבר 2001 יבוטחו בפנסיה צוברת)</a:t>
            </a:r>
            <a:r>
              <a:rPr lang="he-IL" dirty="0">
                <a:latin typeface="David" panose="020E0502060401010101" pitchFamily="34" charset="-79"/>
                <a:cs typeface="David" panose="020E0502060401010101" pitchFamily="34" charset="-79"/>
              </a:rPr>
              <a:t>?</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העובדים התקבלו במכרז? האם קיימים עובדים שהתקבלו במכרז ואינם עובדים?</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מבין העובדים קיימים עובדים שהינם:</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קרובי משפחה של חברי הוועד?</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חברי וועדת ביקורת?</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עובדים במועצה?</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משתמשים בשעון נוכחות? אם לא, מהם האמצעים לפיקוח על נוכחות העובדים ושעות העבודה? האם מתנהל רישום מפורט של זכויות להיעדרות מעבודה בגין : ימי חופשה? ימי מחלה? </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מיושמים על העובדים הכללים הבאים:</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איסור עבודות חוץ.</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איסור קבלת מתנות מגורמי חוץ.</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איסור קבלת טובות הנאה.</a:t>
            </a:r>
            <a:endParaRPr lang="en-US" dirty="0">
              <a:latin typeface="David" panose="020E0502060401010101" pitchFamily="34" charset="-79"/>
              <a:cs typeface="David" panose="020E0502060401010101" pitchFamily="34" charset="-79"/>
            </a:endParaRPr>
          </a:p>
          <a:p>
            <a:pPr lvl="2"/>
            <a:r>
              <a:rPr lang="he-IL" dirty="0">
                <a:latin typeface="David" panose="020E0502060401010101" pitchFamily="34" charset="-79"/>
                <a:cs typeface="David" panose="020E0502060401010101" pitchFamily="34" charset="-79"/>
              </a:rPr>
              <a:t>איסור הימצאות במצב של ניגוד עניינים.</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1568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דיאגרמה 3">
            <a:extLst>
              <a:ext uri="{FF2B5EF4-FFF2-40B4-BE49-F238E27FC236}">
                <a16:creationId xmlns:a16="http://schemas.microsoft.com/office/drawing/2014/main" id="{037FA8E1-E1D6-40AB-B84B-15376815172C}"/>
              </a:ext>
            </a:extLst>
          </p:cNvPr>
          <p:cNvGraphicFramePr/>
          <p:nvPr>
            <p:extLst>
              <p:ext uri="{D42A27DB-BD31-4B8C-83A1-F6EECF244321}">
                <p14:modId xmlns:p14="http://schemas.microsoft.com/office/powerpoint/2010/main" val="1138869504"/>
              </p:ext>
            </p:extLst>
          </p:nvPr>
        </p:nvGraphicFramePr>
        <p:xfrm>
          <a:off x="467544" y="44624"/>
          <a:ext cx="8136904"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מציין מיקום תוכן 2"/>
          <p:cNvSpPr>
            <a:spLocks noGrp="1"/>
          </p:cNvSpPr>
          <p:nvPr>
            <p:ph idx="1"/>
          </p:nvPr>
        </p:nvSpPr>
        <p:spPr>
          <a:xfrm>
            <a:off x="457200" y="836712"/>
            <a:ext cx="8686800" cy="5616624"/>
          </a:xfrm>
        </p:spPr>
        <p:txBody>
          <a:bodyPr>
            <a:normAutofit/>
          </a:bodyPr>
          <a:lstStyle/>
          <a:p>
            <a:pPr lvl="1"/>
            <a:r>
              <a:rPr lang="he-IL" dirty="0">
                <a:latin typeface="David" panose="020E0502060401010101" pitchFamily="34" charset="-79"/>
                <a:cs typeface="David" panose="020E0502060401010101" pitchFamily="34" charset="-79"/>
              </a:rPr>
              <a:t>האם התקציב השנתי של הוועד המקומי אושר ע"י חברי הוועד? אם כן, ציין תאריך האישור, אם לא מדוע לא אושר?</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התקציב השנתי 2023-4 הוגש לאישור המועצה? אם כן, ציין תאריך ההגשה (</a:t>
            </a:r>
            <a:r>
              <a:rPr lang="he-IL" i="1" dirty="0">
                <a:latin typeface="David" panose="020E0502060401010101" pitchFamily="34" charset="-79"/>
                <a:cs typeface="David" panose="020E0502060401010101" pitchFamily="34" charset="-79"/>
              </a:rPr>
              <a:t>צריך להיות עד  ה- באוקטובר)</a:t>
            </a:r>
            <a:r>
              <a:rPr lang="he-IL" dirty="0">
                <a:latin typeface="David" panose="020E0502060401010101" pitchFamily="34" charset="-79"/>
                <a:cs typeface="David" panose="020E0502060401010101" pitchFamily="34" charset="-79"/>
              </a:rPr>
              <a:t>.אם לא- מדוע לא אושר?</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הוגשו תיקונים לתקציב לאישור המועצה? אם כן, ציין את תאריך הגשת התיקונים.</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התקבל אישור המועצה לתיקונים הנ"ל? אם כן ציין את תאריך האישור, אם לא מדוע לא אושר?</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קיים גרעון בתקציב משנים קודמות?</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קיים עודף בתקציב משנים קודמות?</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יש לקבל טבלת השוואה בין התקציב הסופי המאושר לבין הביצוע לפי סעיפי תקציב כולל השוואת ביצוע לשנה קודמת. יש לקבל הסבר לחריגות והפרשים בין התקציב לביצוע ובין ביצוע השנה לשנה הקודמת.</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במקרה של העברות מסעיף לסעיף או ניצול יתר של סעיף על חשבון סעיף אחר, האם התקבל אישור המועצה להעברות חריגות?</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ניתן להוציא דוח בכל זמן, אשר יראה מהו שיעור התקציב שנוצל בכל סעיף? </a:t>
            </a:r>
            <a:endParaRPr lang="en-US" dirty="0">
              <a:latin typeface="David" panose="020E0502060401010101" pitchFamily="34" charset="-79"/>
              <a:cs typeface="David" panose="020E0502060401010101" pitchFamily="34" charset="-79"/>
            </a:endParaRPr>
          </a:p>
          <a:p>
            <a:pPr lvl="1"/>
            <a:r>
              <a:rPr lang="he-IL" dirty="0">
                <a:latin typeface="David" panose="020E0502060401010101" pitchFamily="34" charset="-79"/>
                <a:cs typeface="David" panose="020E0502060401010101" pitchFamily="34" charset="-79"/>
              </a:rPr>
              <a:t>האם ניתן להוציא דוח חריגות מהתקציב?</a:t>
            </a:r>
            <a:endParaRPr lang="en-US" dirty="0">
              <a:latin typeface="David" panose="020E0502060401010101" pitchFamily="34" charset="-79"/>
              <a:cs typeface="David" panose="020E0502060401010101" pitchFamily="34" charset="-79"/>
            </a:endParaRPr>
          </a:p>
          <a:p>
            <a:pPr marL="0" indent="0">
              <a:buNone/>
            </a:pPr>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972067634"/>
      </p:ext>
    </p:extLst>
  </p:cSld>
  <p:clrMapOvr>
    <a:masterClrMapping/>
  </p:clrMapOvr>
</p:sld>
</file>

<file path=ppt/theme/theme1.xml><?xml version="1.0" encoding="utf-8"?>
<a:theme xmlns:a="http://schemas.openxmlformats.org/drawingml/2006/main" name="עשן מתפתל">
  <a:themeElements>
    <a:clrScheme name="עשן מתפתל">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עשן מתפתל">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עשן מתפתל">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5155e3-51fe-483d-8599-caca71f0a324">
      <Terms xmlns="http://schemas.microsoft.com/office/infopath/2007/PartnerControls"/>
    </lcf76f155ced4ddcb4097134ff3c332f>
    <TaxCatchAll xmlns="bd1990c4-1b49-43dc-abe1-1b20cc9b0d6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מסמך" ma:contentTypeID="0x0101001F4D5F543DE1C941BB10D8A2E3638A3A" ma:contentTypeVersion="13" ma:contentTypeDescription="צור מסמך חדש." ma:contentTypeScope="" ma:versionID="12fa2fd8443c913463d97ca99ec28d19">
  <xsd:schema xmlns:xsd="http://www.w3.org/2001/XMLSchema" xmlns:xs="http://www.w3.org/2001/XMLSchema" xmlns:p="http://schemas.microsoft.com/office/2006/metadata/properties" xmlns:ns2="3d5155e3-51fe-483d-8599-caca71f0a324" xmlns:ns3="bd1990c4-1b49-43dc-abe1-1b20cc9b0d63" targetNamespace="http://schemas.microsoft.com/office/2006/metadata/properties" ma:root="true" ma:fieldsID="daf83a7989e8e7522c2b231b54301fb4" ns2:_="" ns3:_="">
    <xsd:import namespace="3d5155e3-51fe-483d-8599-caca71f0a324"/>
    <xsd:import namespace="bd1990c4-1b49-43dc-abe1-1b20cc9b0d6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2:MediaServiceDateTaken" minOccurs="0"/>
                <xsd:element ref="ns2:lcf76f155ced4ddcb4097134ff3c332f" minOccurs="0"/>
                <xsd:element ref="ns3:TaxCatchAll" minOccurs="0"/>
                <xsd:element ref="ns2:MediaServiceLocatio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5155e3-51fe-483d-8599-caca71f0a3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תגיות תמונה" ma:readOnly="false" ma:fieldId="{5cf76f15-5ced-4ddc-b409-7134ff3c332f}" ma:taxonomyMulti="true" ma:sspId="9d1908f0-ed8d-4ee9-9c6d-a50ad375c728" ma:termSetId="09814cd3-568e-fe90-9814-8d621ff8fb84" ma:anchorId="fba54fb3-c3e1-fe81-a776-ca4b69148c4d" ma:open="true" ma:isKeyword="false">
      <xsd:complexType>
        <xsd:sequence>
          <xsd:element ref="pc:Terms" minOccurs="0" maxOccurs="1"/>
        </xsd:sequence>
      </xsd:complex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1990c4-1b49-43dc-abe1-1b20cc9b0d6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d9b1fbe-3efc-4967-84b2-513bf65df549}" ma:internalName="TaxCatchAll" ma:showField="CatchAllData" ma:web="bd1990c4-1b49-43dc-abe1-1b20cc9b0d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40B9DE-B497-41C5-B0B1-3FFE13E7A1E7}">
  <ds:schemaRefs>
    <ds:schemaRef ds:uri="http://schemas.microsoft.com/office/2006/metadata/properties"/>
    <ds:schemaRef ds:uri="http://schemas.microsoft.com/office/infopath/2007/PartnerControls"/>
    <ds:schemaRef ds:uri="3d5155e3-51fe-483d-8599-caca71f0a324"/>
    <ds:schemaRef ds:uri="bd1990c4-1b49-43dc-abe1-1b20cc9b0d63"/>
  </ds:schemaRefs>
</ds:datastoreItem>
</file>

<file path=customXml/itemProps2.xml><?xml version="1.0" encoding="utf-8"?>
<ds:datastoreItem xmlns:ds="http://schemas.openxmlformats.org/officeDocument/2006/customXml" ds:itemID="{DA6B26B2-81F6-4BCA-9B61-295EA8CDACEC}">
  <ds:schemaRefs>
    <ds:schemaRef ds:uri="http://schemas.microsoft.com/sharepoint/v3/contenttype/forms"/>
  </ds:schemaRefs>
</ds:datastoreItem>
</file>

<file path=customXml/itemProps3.xml><?xml version="1.0" encoding="utf-8"?>
<ds:datastoreItem xmlns:ds="http://schemas.openxmlformats.org/officeDocument/2006/customXml" ds:itemID="{510FA459-9E21-4AE7-A1A6-6E22A06A45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5155e3-51fe-483d-8599-caca71f0a324"/>
    <ds:schemaRef ds:uri="bd1990c4-1b49-43dc-abe1-1b20cc9b0d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101</TotalTime>
  <Words>1315</Words>
  <Application>Microsoft Office PowerPoint</Application>
  <PresentationFormat>‫הצגה על המסך (4:3)</PresentationFormat>
  <Paragraphs>128</Paragraphs>
  <Slides>15</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15</vt:i4>
      </vt:variant>
    </vt:vector>
  </HeadingPairs>
  <TitlesOfParts>
    <vt:vector size="20" baseType="lpstr">
      <vt:lpstr>Arial</vt:lpstr>
      <vt:lpstr>Century Gothic</vt:lpstr>
      <vt:lpstr>David</vt:lpstr>
      <vt:lpstr>Wingdings 3</vt:lpstr>
      <vt:lpstr>עשן מתפתל</vt:lpstr>
      <vt:lpstr>מצגת של PowerPoint‏</vt:lpstr>
      <vt:lpstr>מטרת הביקורת:  בחינת התנהלות ותפקוד הועד מקומי על פי כללי המנהל התקין והחיסכון כמתחייב מדיני הרשויות המקומיות.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התקשרויות מול ספקים וקבלנים: </vt:lpstr>
      <vt:lpstr>פרויקטים</vt:lpstr>
      <vt:lpstr>מנגנוני ביקורת ופיקוח בוועד המקומי: </vt:lpstr>
      <vt:lpstr>פתיחת תיקים ברשויות המס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תכנית ביקורת בוועד מקומי</dc:title>
  <dc:creator>שלמה בוזי</dc:creator>
  <cp:lastModifiedBy>שלמה בוזי</cp:lastModifiedBy>
  <cp:revision>19</cp:revision>
  <dcterms:created xsi:type="dcterms:W3CDTF">2013-07-16T06:13:53Z</dcterms:created>
  <dcterms:modified xsi:type="dcterms:W3CDTF">2025-07-07T08:22:01Z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Tracking">
    <vt:lpwstr>false</vt:lpwstr>
  </property>
  <property fmtid="{D5CDD505-2E9C-101B-9397-08002B2CF9AE}" pid="3" name="ContentTypeId">
    <vt:lpwstr>0x0101001F4D5F543DE1C941BB10D8A2E3638A3A</vt:lpwstr>
  </property>
  <property fmtid="{D5CDD505-2E9C-101B-9397-08002B2CF9AE}" pid="4" name="Order">
    <vt:r8>653600</vt:r8>
  </property>
</Properties>
</file>