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9"/>
  </p:notesMasterIdLst>
  <p:sldIdLst>
    <p:sldId id="256" r:id="rId2"/>
    <p:sldId id="258" r:id="rId3"/>
    <p:sldId id="260" r:id="rId4"/>
    <p:sldId id="283" r:id="rId5"/>
    <p:sldId id="487" r:id="rId6"/>
    <p:sldId id="281" r:id="rId7"/>
    <p:sldId id="275" r:id="rId8"/>
    <p:sldId id="479" r:id="rId9"/>
    <p:sldId id="488" r:id="rId10"/>
    <p:sldId id="259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57" r:id="rId19"/>
    <p:sldId id="282" r:id="rId20"/>
    <p:sldId id="485" r:id="rId21"/>
    <p:sldId id="462" r:id="rId22"/>
    <p:sldId id="463" r:id="rId23"/>
    <p:sldId id="269" r:id="rId24"/>
    <p:sldId id="286" r:id="rId25"/>
    <p:sldId id="287" r:id="rId26"/>
    <p:sldId id="288" r:id="rId27"/>
    <p:sldId id="289" r:id="rId28"/>
    <p:sldId id="291" r:id="rId29"/>
    <p:sldId id="284" r:id="rId30"/>
    <p:sldId id="482" r:id="rId31"/>
    <p:sldId id="465" r:id="rId32"/>
    <p:sldId id="464" r:id="rId33"/>
    <p:sldId id="272" r:id="rId34"/>
    <p:sldId id="466" r:id="rId35"/>
    <p:sldId id="273" r:id="rId36"/>
    <p:sldId id="483" r:id="rId37"/>
    <p:sldId id="474" r:id="rId38"/>
    <p:sldId id="469" r:id="rId39"/>
    <p:sldId id="468" r:id="rId40"/>
    <p:sldId id="470" r:id="rId41"/>
    <p:sldId id="467" r:id="rId42"/>
    <p:sldId id="473" r:id="rId43"/>
    <p:sldId id="276" r:id="rId44"/>
    <p:sldId id="293" r:id="rId45"/>
    <p:sldId id="486" r:id="rId46"/>
    <p:sldId id="461" r:id="rId47"/>
    <p:sldId id="277" r:id="rId48"/>
    <p:sldId id="475" r:id="rId49"/>
    <p:sldId id="477" r:id="rId50"/>
    <p:sldId id="476" r:id="rId51"/>
    <p:sldId id="278" r:id="rId52"/>
    <p:sldId id="478" r:id="rId53"/>
    <p:sldId id="280" r:id="rId54"/>
    <p:sldId id="261" r:id="rId55"/>
    <p:sldId id="480" r:id="rId56"/>
    <p:sldId id="481" r:id="rId57"/>
    <p:sldId id="484" r:id="rId58"/>
  </p:sldIdLst>
  <p:sldSz cx="12192000" cy="6858000"/>
  <p:notesSz cx="7315200" cy="96012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80FF40"/>
    <a:srgbClr val="40ECBF"/>
    <a:srgbClr val="FFF0C3"/>
    <a:srgbClr val="FFFF40"/>
    <a:srgbClr val="3DEEC0"/>
    <a:srgbClr val="8AA57C"/>
    <a:srgbClr val="92D050"/>
    <a:srgbClr val="FF00FF"/>
    <a:srgbClr val="CF7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ron\Desktop\&#1502;&#1490;&#1497;&#1491;&#1493;-&#1508;&#1512;&#1511;%20&#1495;&#1511;&#1500;&#1488;&#1497;\&#1495;&#1493;&#1502;&#1512;%20&#1512;&#1511;&#1506;\&#1490;&#1497;&#1491;&#1493;&#1500;&#1497;&#1501;%20&#1495;&#1511;&#1500;&#1488;&#1497;&#1497;&#1501;%20&#1500;&#1502;&#1505;%202017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12;&#1511;&#1506;\&#1502;&#1496;&#1488;&#1493;&#1512;&#1493;&#1500;&#1493;&#1490;&#1497;&#1492;%20&#1502;&#1490;&#1491;&#1506;&#1493;&#1503;%20&#1496;&#1493;&#1508;&#1493;&#1512;&#1493;&#1489;\&#1502;&#1513;&#1511;&#1506;&#1497;&#1501;\&#1490;&#1489;&#1506;&#1514;%20&#1506;&#1493;&#1494;%20&#1502;&#1505;&#1508;&#1512;%20&#1497;&#1502;&#1497;%20&#1490;&#1513;&#1501;%205&#1502;&#150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12;&#1511;&#1506;\&#1502;&#1496;&#1488;&#1493;&#1512;&#1493;&#1500;&#1493;&#1490;&#1497;&#1492;%20&#1502;&#1490;&#1491;&#1506;&#1493;&#1503;%20&#1496;&#1493;&#1508;&#1493;&#1512;&#1493;&#1489;\&#1502;&#1513;&#1511;&#1506;&#1497;&#1501;\&#1513;&#1512;&#1497;&#1491;%20&#1512;&#1510;&#1507;%20&#1497;&#1502;&#1497;&#1501;%20&#1497;&#1489;&#1513;&#1497;&#1501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12;&#1511;&#1506;\&#1502;&#1496;&#1488;&#1493;&#1512;&#1493;&#1500;&#1493;&#1490;&#1497;&#1492;%20&#1502;&#1490;&#1491;&#1506;&#1493;&#1503;%20&#1496;&#1493;&#1508;&#1493;&#1512;&#1493;&#1489;\&#1502;&#1513;&#1511;&#1506;&#1497;&#1501;\&#1490;&#1489;&#1506;&#1514;%20&#1506;&#1493;&#1494;%20&#1512;&#1510;&#1507;%20&#1497;&#1502;&#1497;&#1501;%20&#1497;&#1489;&#1513;&#1497;&#1501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490;&#1497;&#1491;&#1493;&#1500;&#1497;&#1501;%20&#1506;&#1501;%20&#1502;&#1495;&#1497;&#1512;%20&#1506;&#1493;&#1500;&#1492;%20&#1493;&#1499;&#1502;&#1493;&#1514;%20&#1497;&#1493;&#1512;&#1491;&#1514;%202000-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490;&#1497;&#1491;&#1493;&#1500;&#1497;&#1501;%20&#1506;&#1501;%20&#1502;&#1495;&#1497;&#1512;%20&#1506;&#1493;&#1500;&#1492;%20&#1493;&#1499;&#1502;&#1493;&#1514;%20&#1497;&#1493;&#1512;&#1491;&#1514;%202000-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502;&#1493;&#1512;\Desktop\&#1506;&#1489;&#1493;&#1491;&#1492;\&#1502;&#1512;&#1499;&#1494;%20&#1495;&#1511;&#1500;&#1488;&#1497;%20&#1492;&#1506;&#1502;&#1511;\&#1490;&#1497;&#1491;&#1493;&#1500;&#1497;&#1501;%20&#1489;&#1497;&#1512;&#1497;&#1491;&#1492;%2025012021%20&#1502;&#1512;&#1499;&#1494;%20&#1495;&#1511;&#1500;&#1488;&#1497;%20&#1492;&#1506;&#1502;&#1511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502;&#1493;&#1512;\Desktop\&#1506;&#1489;&#1493;&#1491;&#1492;\&#1502;&#1512;&#1499;&#1494;%20&#1495;&#1511;&#1500;&#1488;&#1497;%20&#1492;&#1506;&#1502;&#1511;\&#1490;&#1497;&#1491;&#1493;&#1500;&#1497;&#1501;%20&#1489;&#1497;&#1512;&#1497;&#1491;&#1492;%2025012021%20&#1502;&#1512;&#1499;&#1494;%20&#1495;&#1511;&#1500;&#1488;&#1497;%20&#1492;&#1506;&#1502;&#1511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502;&#1493;&#1512;\Desktop\&#1506;&#1489;&#1493;&#1491;&#1492;\&#1502;&#1512;&#1499;&#1494;%20&#1495;&#1511;&#1500;&#1488;&#1497;%20&#1492;&#1506;&#1502;&#1511;\&#1490;&#1497;&#1491;&#1493;&#1500;&#1497;&#1501;%20&#1489;&#1497;&#1512;&#1497;&#1491;&#1492;%2025012021%20&#1502;&#1512;&#1499;&#1494;%20&#1495;&#1511;&#1500;&#1488;&#1497;%20&#1492;&#1506;&#1502;&#1511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502;&#1493;&#1512;\Desktop\&#1506;&#1489;&#1493;&#1491;&#1492;\&#1502;&#1512;&#1499;&#1494;%20&#1495;&#1511;&#1500;&#1488;&#1497;%20&#1492;&#1506;&#1502;&#1511;\&#1490;&#1497;&#1491;&#1493;&#1500;&#1497;&#1501;%20&#1489;&#1497;&#1512;&#1497;&#1491;&#1492;%2025012021%20&#1502;&#1512;&#1499;&#1494;%20&#1495;&#1511;&#1500;&#1488;&#1497;%20&#1492;&#1506;&#1502;&#1511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502;&#1493;&#1512;\Desktop\&#1506;&#1489;&#1493;&#1491;&#1492;\&#1502;&#1512;&#1499;&#1494;%20&#1495;&#1511;&#1500;&#1488;&#1497;%20&#1492;&#1506;&#1502;&#1511;\&#1490;&#1497;&#1491;&#1493;&#1500;&#1497;&#1501;%20&#1489;&#1497;&#1512;&#1497;&#1491;&#1492;%2025012021%20&#1502;&#1512;&#1499;&#1494;%20&#1495;&#1511;&#1500;&#1488;&#1497;%20&#1492;&#1506;&#1502;&#1511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502;&#1497;&#1508;&#1493;&#1497;\&#1506;&#1502;&#1511;%20&#1497;&#1494;&#1512;&#1506;&#1488;&#1500;%2012.4.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502;&#1497;&#1508;&#1493;&#1497;\&#1502;&#1490;&#1497;&#1491;&#1493;%2012.4.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08;&#1512;&#1511;%20&#1495;&#1511;&#1500;&#1488;&#1497;%20&#1506;&#1502;&#1511;%20&#1497;&#1494;&#1512;&#1506;&#1488;&#1500;\&#1512;&#1511;&#1506;\&#1502;&#1493;&#1510;&#1512;&#1497;%20&#1489;&#1506;&#1500;&#1497;%20&#1495;&#1497;&#1497;&#1501;%20&#1502;&#1493;&#1506;&#1510;&#1493;&#1514;%20&#1488;&#1494;&#1493;&#1512;&#1497;&#1493;&#1514;%20&#1500;&#1502;&#1505;%202018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488;&#1508;&#1497;&#1493;&#1503;%20&#1497;&#1497;&#1513;&#1493;&#1489;&#1497;&#1501;%203003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488;&#1508;&#1497;&#1493;&#1503;%20&#1497;&#1497;&#1513;&#1493;&#1489;&#1497;&#1501;%203003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502;&#1497;&#1508;&#1493;&#1497;\&#1506;&#1502;&#1511;%20&#1497;&#1494;&#1512;&#1506;&#1488;&#1500;%20&#1493;&#1502;&#1490;&#1497;&#1491;&#1493;%2014.6.23.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502;&#1497;&#1508;&#1493;&#1497;\&#1506;&#1502;&#1511;%20&#1497;&#1494;&#1512;&#1506;&#1488;&#1500;%20&#1493;&#1502;&#1490;&#1497;&#1491;&#1493;%2014.6.23.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12;&#1511;&#1506;\&#1502;&#1496;&#1488;&#1493;&#1512;&#1493;&#1500;&#1493;&#1490;&#1497;&#1492;%20&#1502;&#1490;&#1491;&#1506;&#1493;&#1503;%20&#1496;&#1493;&#1508;&#1493;&#1512;&#1493;&#1489;\&#1502;&#1513;&#1511;&#1506;&#1497;&#1501;\&#1513;&#1512;&#1497;&#1491;%20&#1502;&#1505;&#1508;&#1512;%20&#1497;&#1502;&#1497;%20&#1490;&#1513;&#1501;%205&#1502;&#150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94-41CF-8708-B241335668B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94-41CF-8708-B241335668B3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94-41CF-8708-B241335668B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194-41CF-8708-B24133566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'[גידולים חקלאיים למס 2017.xls]ST19-01'!$P$61:$P$63</c:f>
              <c:strCache>
                <c:ptCount val="3"/>
                <c:pt idx="0">
                  <c:v>גידולי שדה</c:v>
                </c:pt>
                <c:pt idx="1">
                  <c:v>הדרים</c:v>
                </c:pt>
                <c:pt idx="2">
                  <c:v>מטעים אחרים</c:v>
                </c:pt>
              </c:strCache>
            </c:strRef>
          </c:cat>
          <c:val>
            <c:numRef>
              <c:f>'[גידולים חקלאיים למס 2017.xls]ST19-01'!$O$61:$O$63</c:f>
              <c:numCache>
                <c:formatCode>General_)</c:formatCode>
                <c:ptCount val="3"/>
                <c:pt idx="0">
                  <c:v>2051</c:v>
                </c:pt>
                <c:pt idx="1">
                  <c:v>187.59</c:v>
                </c:pt>
                <c:pt idx="2">
                  <c:v>784.2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94-41CF-8708-B24133566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  <a:r>
              <a:rPr lang="he-IL"/>
              <a:t>מספר ימי גשם משמעותי - 5 מ"מ ומעלה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'גבעת עוז מספר ימי גשם 5ממ'!$B$7</c:f>
              <c:strCache>
                <c:ptCount val="1"/>
                <c:pt idx="0">
                  <c:v> r5mm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'גבעת עוז מספר ימי גשם 5ממ'!$A$8:$A$74</c:f>
              <c:numCache>
                <c:formatCode>General</c:formatCode>
                <c:ptCount val="67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</c:numCache>
            </c:numRef>
          </c:xVal>
          <c:yVal>
            <c:numRef>
              <c:f>'גבעת עוז מספר ימי גשם 5ממ'!$B$8:$B$74</c:f>
              <c:numCache>
                <c:formatCode>General</c:formatCode>
                <c:ptCount val="67"/>
                <c:pt idx="0">
                  <c:v>25</c:v>
                </c:pt>
                <c:pt idx="1">
                  <c:v>38</c:v>
                </c:pt>
                <c:pt idx="2">
                  <c:v>33</c:v>
                </c:pt>
                <c:pt idx="3">
                  <c:v>40</c:v>
                </c:pt>
                <c:pt idx="4">
                  <c:v>18</c:v>
                </c:pt>
                <c:pt idx="5">
                  <c:v>34</c:v>
                </c:pt>
                <c:pt idx="6">
                  <c:v>28</c:v>
                </c:pt>
                <c:pt idx="7">
                  <c:v>26</c:v>
                </c:pt>
                <c:pt idx="8">
                  <c:v>27</c:v>
                </c:pt>
                <c:pt idx="9">
                  <c:v>17</c:v>
                </c:pt>
                <c:pt idx="10">
                  <c:v>33</c:v>
                </c:pt>
                <c:pt idx="11">
                  <c:v>30</c:v>
                </c:pt>
                <c:pt idx="12">
                  <c:v>27</c:v>
                </c:pt>
                <c:pt idx="13">
                  <c:v>37</c:v>
                </c:pt>
                <c:pt idx="14">
                  <c:v>31</c:v>
                </c:pt>
                <c:pt idx="15">
                  <c:v>27</c:v>
                </c:pt>
                <c:pt idx="16">
                  <c:v>39</c:v>
                </c:pt>
                <c:pt idx="17">
                  <c:v>26</c:v>
                </c:pt>
                <c:pt idx="18">
                  <c:v>38</c:v>
                </c:pt>
                <c:pt idx="19">
                  <c:v>29</c:v>
                </c:pt>
                <c:pt idx="20">
                  <c:v>36</c:v>
                </c:pt>
                <c:pt idx="21">
                  <c:v>32</c:v>
                </c:pt>
                <c:pt idx="22">
                  <c:v>23</c:v>
                </c:pt>
                <c:pt idx="23">
                  <c:v>27</c:v>
                </c:pt>
                <c:pt idx="24">
                  <c:v>28</c:v>
                </c:pt>
                <c:pt idx="25">
                  <c:v>28</c:v>
                </c:pt>
                <c:pt idx="26">
                  <c:v>34</c:v>
                </c:pt>
                <c:pt idx="27">
                  <c:v>30</c:v>
                </c:pt>
                <c:pt idx="28">
                  <c:v>18</c:v>
                </c:pt>
                <c:pt idx="29">
                  <c:v>41</c:v>
                </c:pt>
                <c:pt idx="30">
                  <c:v>32</c:v>
                </c:pt>
                <c:pt idx="31">
                  <c:v>26</c:v>
                </c:pt>
                <c:pt idx="32">
                  <c:v>37</c:v>
                </c:pt>
                <c:pt idx="33">
                  <c:v>25</c:v>
                </c:pt>
                <c:pt idx="34">
                  <c:v>19</c:v>
                </c:pt>
                <c:pt idx="35">
                  <c:v>23</c:v>
                </c:pt>
                <c:pt idx="36">
                  <c:v>36</c:v>
                </c:pt>
                <c:pt idx="37">
                  <c:v>37</c:v>
                </c:pt>
                <c:pt idx="38">
                  <c:v>24</c:v>
                </c:pt>
                <c:pt idx="39">
                  <c:v>35</c:v>
                </c:pt>
                <c:pt idx="40">
                  <c:v>24</c:v>
                </c:pt>
                <c:pt idx="41">
                  <c:v>42</c:v>
                </c:pt>
                <c:pt idx="42">
                  <c:v>32</c:v>
                </c:pt>
                <c:pt idx="43">
                  <c:v>28</c:v>
                </c:pt>
                <c:pt idx="44">
                  <c:v>31</c:v>
                </c:pt>
                <c:pt idx="45">
                  <c:v>30</c:v>
                </c:pt>
                <c:pt idx="46">
                  <c:v>33</c:v>
                </c:pt>
                <c:pt idx="47">
                  <c:v>31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31</c:v>
                </c:pt>
                <c:pt idx="52">
                  <c:v>41</c:v>
                </c:pt>
                <c:pt idx="53">
                  <c:v>31</c:v>
                </c:pt>
                <c:pt idx="54">
                  <c:v>25</c:v>
                </c:pt>
                <c:pt idx="55">
                  <c:v>27</c:v>
                </c:pt>
                <c:pt idx="56">
                  <c:v>29</c:v>
                </c:pt>
                <c:pt idx="57">
                  <c:v>19</c:v>
                </c:pt>
                <c:pt idx="58">
                  <c:v>21</c:v>
                </c:pt>
                <c:pt idx="59">
                  <c:v>30</c:v>
                </c:pt>
                <c:pt idx="60">
                  <c:v>29</c:v>
                </c:pt>
                <c:pt idx="61">
                  <c:v>32</c:v>
                </c:pt>
                <c:pt idx="62">
                  <c:v>25</c:v>
                </c:pt>
                <c:pt idx="63">
                  <c:v>20</c:v>
                </c:pt>
                <c:pt idx="64">
                  <c:v>35</c:v>
                </c:pt>
                <c:pt idx="65">
                  <c:v>22</c:v>
                </c:pt>
                <c:pt idx="66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86-4656-8C52-29A690451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9569920"/>
        <c:axId val="1397827824"/>
      </c:scatterChart>
      <c:valAx>
        <c:axId val="153956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97827824"/>
        <c:crosses val="autoZero"/>
        <c:crossBetween val="midCat"/>
      </c:valAx>
      <c:valAx>
        <c:axId val="139782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539569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dirty="0"/>
              <a:t>תקופת היובש הארוכה ביותר בחורף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'שריד רצף ימים יבשים'!$B$1</c:f>
              <c:strCache>
                <c:ptCount val="1"/>
                <c:pt idx="0">
                  <c:v>CDD_NDJFMA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'שריד רצף ימים יבשים'!$A$2:$A$69</c:f>
              <c:numCache>
                <c:formatCode>General</c:formatCode>
                <c:ptCount val="68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</c:numCache>
            </c:numRef>
          </c:xVal>
          <c:yVal>
            <c:numRef>
              <c:f>'שריד רצף ימים יבשים'!$B$2:$B$69</c:f>
              <c:numCache>
                <c:formatCode>General</c:formatCode>
                <c:ptCount val="68"/>
                <c:pt idx="0">
                  <c:v>31</c:v>
                </c:pt>
                <c:pt idx="1">
                  <c:v>40</c:v>
                </c:pt>
                <c:pt idx="2">
                  <c:v>22</c:v>
                </c:pt>
                <c:pt idx="3">
                  <c:v>19</c:v>
                </c:pt>
                <c:pt idx="4">
                  <c:v>28</c:v>
                </c:pt>
                <c:pt idx="5">
                  <c:v>20</c:v>
                </c:pt>
                <c:pt idx="6">
                  <c:v>17</c:v>
                </c:pt>
                <c:pt idx="7">
                  <c:v>24</c:v>
                </c:pt>
                <c:pt idx="8">
                  <c:v>29</c:v>
                </c:pt>
                <c:pt idx="9">
                  <c:v>24</c:v>
                </c:pt>
                <c:pt idx="10">
                  <c:v>22</c:v>
                </c:pt>
                <c:pt idx="11">
                  <c:v>38</c:v>
                </c:pt>
                <c:pt idx="12">
                  <c:v>27</c:v>
                </c:pt>
                <c:pt idx="13">
                  <c:v>21</c:v>
                </c:pt>
                <c:pt idx="14">
                  <c:v>16</c:v>
                </c:pt>
                <c:pt idx="15">
                  <c:v>39</c:v>
                </c:pt>
                <c:pt idx="16">
                  <c:v>26</c:v>
                </c:pt>
                <c:pt idx="17">
                  <c:v>24</c:v>
                </c:pt>
                <c:pt idx="18">
                  <c:v>28</c:v>
                </c:pt>
                <c:pt idx="19">
                  <c:v>26</c:v>
                </c:pt>
                <c:pt idx="20">
                  <c:v>20</c:v>
                </c:pt>
                <c:pt idx="21">
                  <c:v>18</c:v>
                </c:pt>
                <c:pt idx="22">
                  <c:v>22</c:v>
                </c:pt>
                <c:pt idx="23">
                  <c:v>20</c:v>
                </c:pt>
                <c:pt idx="24">
                  <c:v>20</c:v>
                </c:pt>
                <c:pt idx="25">
                  <c:v>14</c:v>
                </c:pt>
                <c:pt idx="26">
                  <c:v>23</c:v>
                </c:pt>
                <c:pt idx="27">
                  <c:v>23</c:v>
                </c:pt>
                <c:pt idx="28">
                  <c:v>22</c:v>
                </c:pt>
                <c:pt idx="29">
                  <c:v>20</c:v>
                </c:pt>
                <c:pt idx="30">
                  <c:v>17</c:v>
                </c:pt>
                <c:pt idx="31">
                  <c:v>26</c:v>
                </c:pt>
                <c:pt idx="32">
                  <c:v>14</c:v>
                </c:pt>
                <c:pt idx="33">
                  <c:v>26</c:v>
                </c:pt>
                <c:pt idx="34">
                  <c:v>29</c:v>
                </c:pt>
                <c:pt idx="35">
                  <c:v>32</c:v>
                </c:pt>
                <c:pt idx="36">
                  <c:v>22</c:v>
                </c:pt>
                <c:pt idx="37">
                  <c:v>27</c:v>
                </c:pt>
                <c:pt idx="38">
                  <c:v>33</c:v>
                </c:pt>
                <c:pt idx="39">
                  <c:v>28</c:v>
                </c:pt>
                <c:pt idx="40">
                  <c:v>20</c:v>
                </c:pt>
                <c:pt idx="41">
                  <c:v>22</c:v>
                </c:pt>
                <c:pt idx="42">
                  <c:v>43</c:v>
                </c:pt>
                <c:pt idx="43">
                  <c:v>29</c:v>
                </c:pt>
                <c:pt idx="44">
                  <c:v>27</c:v>
                </c:pt>
                <c:pt idx="45">
                  <c:v>17</c:v>
                </c:pt>
                <c:pt idx="46">
                  <c:v>21</c:v>
                </c:pt>
                <c:pt idx="47">
                  <c:v>22</c:v>
                </c:pt>
                <c:pt idx="48">
                  <c:v>23</c:v>
                </c:pt>
                <c:pt idx="49">
                  <c:v>21</c:v>
                </c:pt>
                <c:pt idx="50">
                  <c:v>38</c:v>
                </c:pt>
                <c:pt idx="51">
                  <c:v>15</c:v>
                </c:pt>
                <c:pt idx="52">
                  <c:v>23</c:v>
                </c:pt>
                <c:pt idx="53">
                  <c:v>28</c:v>
                </c:pt>
                <c:pt idx="54">
                  <c:v>27</c:v>
                </c:pt>
                <c:pt idx="55">
                  <c:v>24</c:v>
                </c:pt>
                <c:pt idx="56">
                  <c:v>27</c:v>
                </c:pt>
                <c:pt idx="57">
                  <c:v>48</c:v>
                </c:pt>
                <c:pt idx="58">
                  <c:v>17</c:v>
                </c:pt>
                <c:pt idx="59">
                  <c:v>43</c:v>
                </c:pt>
                <c:pt idx="60">
                  <c:v>34</c:v>
                </c:pt>
                <c:pt idx="61">
                  <c:v>32</c:v>
                </c:pt>
                <c:pt idx="62">
                  <c:v>25</c:v>
                </c:pt>
                <c:pt idx="63">
                  <c:v>33</c:v>
                </c:pt>
                <c:pt idx="64">
                  <c:v>26</c:v>
                </c:pt>
                <c:pt idx="65">
                  <c:v>18</c:v>
                </c:pt>
                <c:pt idx="66">
                  <c:v>29</c:v>
                </c:pt>
                <c:pt idx="67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D0-434C-B037-845352E76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2713984"/>
        <c:axId val="1329873440"/>
      </c:scatterChart>
      <c:valAx>
        <c:axId val="133271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29873440"/>
        <c:crosses val="autoZero"/>
        <c:crossBetween val="midCat"/>
      </c:valAx>
      <c:valAx>
        <c:axId val="132987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32713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תקופת היובש הארוכה</a:t>
            </a:r>
            <a:r>
              <a:rPr lang="he-IL" baseline="0"/>
              <a:t> ביותר בחורף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'גבעת עוז רצף ימים יבשים'!$B$1</c:f>
              <c:strCache>
                <c:ptCount val="1"/>
                <c:pt idx="0">
                  <c:v>CDD_NDJFMA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'גבעת עוז רצף ימים יבשים'!$A$2:$A$69</c:f>
              <c:numCache>
                <c:formatCode>General</c:formatCode>
                <c:ptCount val="68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</c:numCache>
            </c:numRef>
          </c:xVal>
          <c:yVal>
            <c:numRef>
              <c:f>'גבעת עוז רצף ימים יבשים'!$B$2:$B$69</c:f>
              <c:numCache>
                <c:formatCode>General</c:formatCode>
                <c:ptCount val="68"/>
                <c:pt idx="0">
                  <c:v>31</c:v>
                </c:pt>
                <c:pt idx="1">
                  <c:v>27</c:v>
                </c:pt>
                <c:pt idx="2">
                  <c:v>22</c:v>
                </c:pt>
                <c:pt idx="3">
                  <c:v>20</c:v>
                </c:pt>
                <c:pt idx="4">
                  <c:v>28</c:v>
                </c:pt>
                <c:pt idx="5">
                  <c:v>20</c:v>
                </c:pt>
                <c:pt idx="6">
                  <c:v>18</c:v>
                </c:pt>
                <c:pt idx="7">
                  <c:v>37</c:v>
                </c:pt>
                <c:pt idx="8">
                  <c:v>26</c:v>
                </c:pt>
                <c:pt idx="9">
                  <c:v>24</c:v>
                </c:pt>
                <c:pt idx="10">
                  <c:v>22</c:v>
                </c:pt>
                <c:pt idx="11">
                  <c:v>38</c:v>
                </c:pt>
                <c:pt idx="12">
                  <c:v>29</c:v>
                </c:pt>
                <c:pt idx="13">
                  <c:v>21</c:v>
                </c:pt>
                <c:pt idx="14">
                  <c:v>16</c:v>
                </c:pt>
                <c:pt idx="15">
                  <c:v>34</c:v>
                </c:pt>
                <c:pt idx="16">
                  <c:v>26</c:v>
                </c:pt>
                <c:pt idx="17">
                  <c:v>25</c:v>
                </c:pt>
                <c:pt idx="18">
                  <c:v>28</c:v>
                </c:pt>
                <c:pt idx="19">
                  <c:v>25</c:v>
                </c:pt>
                <c:pt idx="20">
                  <c:v>21</c:v>
                </c:pt>
                <c:pt idx="21">
                  <c:v>20</c:v>
                </c:pt>
                <c:pt idx="22">
                  <c:v>22</c:v>
                </c:pt>
                <c:pt idx="23">
                  <c:v>20</c:v>
                </c:pt>
                <c:pt idx="24">
                  <c:v>35</c:v>
                </c:pt>
                <c:pt idx="25">
                  <c:v>17</c:v>
                </c:pt>
                <c:pt idx="26">
                  <c:v>20</c:v>
                </c:pt>
                <c:pt idx="27">
                  <c:v>23</c:v>
                </c:pt>
                <c:pt idx="28">
                  <c:v>17</c:v>
                </c:pt>
                <c:pt idx="29">
                  <c:v>19</c:v>
                </c:pt>
                <c:pt idx="30">
                  <c:v>19</c:v>
                </c:pt>
                <c:pt idx="31">
                  <c:v>23</c:v>
                </c:pt>
                <c:pt idx="32">
                  <c:v>24</c:v>
                </c:pt>
                <c:pt idx="33">
                  <c:v>26</c:v>
                </c:pt>
                <c:pt idx="34">
                  <c:v>23</c:v>
                </c:pt>
                <c:pt idx="35">
                  <c:v>42</c:v>
                </c:pt>
                <c:pt idx="36">
                  <c:v>23</c:v>
                </c:pt>
                <c:pt idx="37">
                  <c:v>27</c:v>
                </c:pt>
                <c:pt idx="38">
                  <c:v>33</c:v>
                </c:pt>
                <c:pt idx="39">
                  <c:v>28</c:v>
                </c:pt>
                <c:pt idx="40">
                  <c:v>19</c:v>
                </c:pt>
                <c:pt idx="41">
                  <c:v>23</c:v>
                </c:pt>
                <c:pt idx="42">
                  <c:v>38</c:v>
                </c:pt>
                <c:pt idx="43">
                  <c:v>29</c:v>
                </c:pt>
                <c:pt idx="44">
                  <c:v>27</c:v>
                </c:pt>
                <c:pt idx="45">
                  <c:v>16</c:v>
                </c:pt>
                <c:pt idx="46">
                  <c:v>20</c:v>
                </c:pt>
                <c:pt idx="47">
                  <c:v>26</c:v>
                </c:pt>
                <c:pt idx="48">
                  <c:v>28</c:v>
                </c:pt>
                <c:pt idx="49">
                  <c:v>38</c:v>
                </c:pt>
                <c:pt idx="50">
                  <c:v>38</c:v>
                </c:pt>
                <c:pt idx="51">
                  <c:v>22</c:v>
                </c:pt>
                <c:pt idx="52">
                  <c:v>25</c:v>
                </c:pt>
                <c:pt idx="53">
                  <c:v>14</c:v>
                </c:pt>
                <c:pt idx="54">
                  <c:v>27</c:v>
                </c:pt>
                <c:pt idx="55">
                  <c:v>24</c:v>
                </c:pt>
                <c:pt idx="56">
                  <c:v>27</c:v>
                </c:pt>
                <c:pt idx="57">
                  <c:v>48</c:v>
                </c:pt>
                <c:pt idx="58">
                  <c:v>17</c:v>
                </c:pt>
                <c:pt idx="59">
                  <c:v>35</c:v>
                </c:pt>
                <c:pt idx="60">
                  <c:v>34</c:v>
                </c:pt>
                <c:pt idx="61">
                  <c:v>32</c:v>
                </c:pt>
                <c:pt idx="62">
                  <c:v>20</c:v>
                </c:pt>
                <c:pt idx="63">
                  <c:v>48</c:v>
                </c:pt>
                <c:pt idx="64">
                  <c:v>26</c:v>
                </c:pt>
                <c:pt idx="65">
                  <c:v>17</c:v>
                </c:pt>
                <c:pt idx="66">
                  <c:v>46</c:v>
                </c:pt>
                <c:pt idx="67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BBB-46B5-95EA-BFF982415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310559"/>
        <c:axId val="1463711679"/>
      </c:scatterChart>
      <c:valAx>
        <c:axId val="1045310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63711679"/>
        <c:crosses val="autoZero"/>
        <c:crossBetween val="midCat"/>
      </c:valAx>
      <c:valAx>
        <c:axId val="146371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453105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אפרסקים</a:t>
            </a:r>
            <a:endParaRPr lang="he-IL" sz="1800" b="1" i="0" baseline="0" dirty="0">
              <a:effectLst/>
            </a:endParaRPr>
          </a:p>
          <a:p>
            <a:pPr>
              <a:defRPr/>
            </a:pPr>
            <a:r>
              <a:rPr lang="he-IL" sz="1200" b="0" i="0" baseline="0" dirty="0">
                <a:effectLst/>
              </a:rPr>
              <a:t>תפוקה חקלאית (אלפי טונות) וערך התוצרת (</a:t>
            </a:r>
            <a:r>
              <a:rPr lang="he-IL" sz="1200" b="0" i="0" baseline="0" dirty="0" err="1">
                <a:effectLst/>
              </a:rPr>
              <a:t>מליוני</a:t>
            </a:r>
            <a:r>
              <a:rPr lang="he-IL" sz="1200" b="0" i="0" baseline="0" dirty="0">
                <a:effectLst/>
              </a:rPr>
              <a:t> ש"ח) </a:t>
            </a:r>
            <a:endParaRPr lang="he-IL" sz="105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'התייחסות לתוצר של כל שנה'!$G$2</c:f>
              <c:strCache>
                <c:ptCount val="1"/>
                <c:pt idx="0">
                  <c:v>ערך (מיליוני ₪)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'התייחסות לתוצר של כל שנה'!$A$3:$A$23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'התייחסות לתוצר של כל שנה'!$G$3:$G$23</c:f>
              <c:numCache>
                <c:formatCode>#,##0.0;\-#,##0.0</c:formatCode>
                <c:ptCount val="21"/>
                <c:pt idx="0" formatCode="General">
                  <c:v>177.9</c:v>
                </c:pt>
                <c:pt idx="1">
                  <c:v>174.8</c:v>
                </c:pt>
                <c:pt idx="2" formatCode="#,##0.0;@">
                  <c:v>185.5</c:v>
                </c:pt>
                <c:pt idx="3" formatCode="General">
                  <c:v>211.1</c:v>
                </c:pt>
                <c:pt idx="4" formatCode="General">
                  <c:v>170.8</c:v>
                </c:pt>
                <c:pt idx="5" formatCode="General">
                  <c:v>159.4</c:v>
                </c:pt>
                <c:pt idx="6" formatCode="General">
                  <c:v>253.8</c:v>
                </c:pt>
                <c:pt idx="7" formatCode="General">
                  <c:v>290.39999999999998</c:v>
                </c:pt>
                <c:pt idx="8" formatCode="General">
                  <c:v>385</c:v>
                </c:pt>
                <c:pt idx="9" formatCode="General">
                  <c:v>519.5</c:v>
                </c:pt>
                <c:pt idx="10" formatCode="General">
                  <c:v>526.20000000000005</c:v>
                </c:pt>
                <c:pt idx="11" formatCode="General">
                  <c:v>483.4</c:v>
                </c:pt>
                <c:pt idx="12" formatCode="General">
                  <c:v>555</c:v>
                </c:pt>
                <c:pt idx="13" formatCode="General">
                  <c:v>451.7</c:v>
                </c:pt>
                <c:pt idx="14" formatCode="General">
                  <c:v>348.1</c:v>
                </c:pt>
                <c:pt idx="15" formatCode="General">
                  <c:v>287.7</c:v>
                </c:pt>
                <c:pt idx="16" formatCode="General">
                  <c:v>364</c:v>
                </c:pt>
                <c:pt idx="17" formatCode="General">
                  <c:v>382.6</c:v>
                </c:pt>
                <c:pt idx="18" formatCode="General">
                  <c:v>402.4</c:v>
                </c:pt>
                <c:pt idx="19" formatCode="General">
                  <c:v>401.3</c:v>
                </c:pt>
                <c:pt idx="20" formatCode="General">
                  <c:v>400.6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D8-4984-9642-9BB876289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143487"/>
        <c:axId val="828133919"/>
      </c:lineChart>
      <c:lineChart>
        <c:grouping val="standard"/>
        <c:varyColors val="0"/>
        <c:ser>
          <c:idx val="0"/>
          <c:order val="0"/>
          <c:tx>
            <c:strRef>
              <c:f>'התייחסות לתוצר של כל שנה'!$F$2</c:f>
              <c:strCache>
                <c:ptCount val="1"/>
                <c:pt idx="0">
                  <c:v>כמות (אלפי טונות)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'התייחסות לתוצר של כל שנה'!$A$3:$A$23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'התייחסות לתוצר של כל שנה'!$F$3:$F$23</c:f>
              <c:numCache>
                <c:formatCode>#,##0.0;\-#,##0.0</c:formatCode>
                <c:ptCount val="21"/>
                <c:pt idx="0">
                  <c:v>54.4</c:v>
                </c:pt>
                <c:pt idx="1">
                  <c:v>49.8</c:v>
                </c:pt>
                <c:pt idx="2" formatCode="#,##0.0;@">
                  <c:v>65</c:v>
                </c:pt>
                <c:pt idx="3" formatCode="General">
                  <c:v>61.4</c:v>
                </c:pt>
                <c:pt idx="4" formatCode="General">
                  <c:v>77.400000000000006</c:v>
                </c:pt>
                <c:pt idx="5" formatCode="General">
                  <c:v>69</c:v>
                </c:pt>
                <c:pt idx="6" formatCode="General">
                  <c:v>53.5</c:v>
                </c:pt>
                <c:pt idx="7" formatCode="General">
                  <c:v>65.3</c:v>
                </c:pt>
                <c:pt idx="8" formatCode="General">
                  <c:v>71.3</c:v>
                </c:pt>
                <c:pt idx="9" formatCode="General">
                  <c:v>77.900000000000006</c:v>
                </c:pt>
                <c:pt idx="10" formatCode="General">
                  <c:v>65.8</c:v>
                </c:pt>
                <c:pt idx="11" formatCode="General">
                  <c:v>54.2</c:v>
                </c:pt>
                <c:pt idx="12" formatCode="General">
                  <c:v>102.3</c:v>
                </c:pt>
                <c:pt idx="13" formatCode="General">
                  <c:v>65.8</c:v>
                </c:pt>
                <c:pt idx="14" formatCode="General">
                  <c:v>52.1</c:v>
                </c:pt>
                <c:pt idx="15" formatCode="General">
                  <c:v>50</c:v>
                </c:pt>
                <c:pt idx="16" formatCode="General">
                  <c:v>57</c:v>
                </c:pt>
                <c:pt idx="17" formatCode="General">
                  <c:v>62</c:v>
                </c:pt>
                <c:pt idx="18" formatCode="General">
                  <c:v>50</c:v>
                </c:pt>
                <c:pt idx="19" formatCode="General">
                  <c:v>56.2</c:v>
                </c:pt>
                <c:pt idx="20" formatCode="General">
                  <c:v>58.1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D8-4984-9642-9BB876289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138495"/>
        <c:axId val="828132255"/>
      </c:lineChart>
      <c:catAx>
        <c:axId val="828143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8133919"/>
        <c:crosses val="autoZero"/>
        <c:auto val="1"/>
        <c:lblAlgn val="ctr"/>
        <c:lblOffset val="100"/>
        <c:noMultiLvlLbl val="0"/>
      </c:catAx>
      <c:valAx>
        <c:axId val="828133919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1000" b="0" i="0" baseline="0">
                    <a:effectLst/>
                  </a:rPr>
                  <a:t>ערך התוצרת (מליוני ש"ח)</a:t>
                </a:r>
                <a:endParaRPr lang="he-IL" sz="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8143487"/>
        <c:crosses val="autoZero"/>
        <c:crossBetween val="between"/>
      </c:valAx>
      <c:valAx>
        <c:axId val="828132255"/>
        <c:scaling>
          <c:orientation val="minMax"/>
          <c:max val="110"/>
          <c:min val="4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1000" b="0" i="0" baseline="0">
                    <a:effectLst/>
                  </a:rPr>
                  <a:t>תפוקה חקלאית (אלפי טונות)</a:t>
                </a:r>
                <a:endParaRPr lang="he-IL" sz="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.0;\-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8138495"/>
        <c:crosses val="max"/>
        <c:crossBetween val="between"/>
      </c:valAx>
      <c:catAx>
        <c:axId val="8281384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81322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משמש</a:t>
            </a:r>
            <a:endParaRPr lang="he-IL" sz="1800" b="1" i="0" baseline="0" dirty="0">
              <a:effectLst/>
            </a:endParaRPr>
          </a:p>
          <a:p>
            <a:pPr>
              <a:defRPr/>
            </a:pPr>
            <a:r>
              <a:rPr lang="he-IL" sz="1200" b="0" i="0" baseline="0" dirty="0">
                <a:effectLst/>
              </a:rPr>
              <a:t>תפוקה חקלאית (אלפי טונות) וערך התוצרת (</a:t>
            </a:r>
            <a:r>
              <a:rPr lang="he-IL" sz="1200" b="0" i="0" baseline="0" dirty="0" err="1">
                <a:effectLst/>
              </a:rPr>
              <a:t>מליוני</a:t>
            </a:r>
            <a:r>
              <a:rPr lang="he-IL" sz="1200" b="0" i="0" baseline="0" dirty="0">
                <a:effectLst/>
              </a:rPr>
              <a:t> ש"ח) </a:t>
            </a:r>
            <a:endParaRPr lang="he-IL" sz="105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1816346986927305"/>
          <c:y val="0.14621769905532617"/>
          <c:w val="0.75551194893389051"/>
          <c:h val="0.62037363540313872"/>
        </c:manualLayout>
      </c:layout>
      <c:lineChart>
        <c:grouping val="standard"/>
        <c:varyColors val="0"/>
        <c:ser>
          <c:idx val="1"/>
          <c:order val="1"/>
          <c:tx>
            <c:strRef>
              <c:f>'התייחסות לתוצר של כל שנה'!$I$2</c:f>
              <c:strCache>
                <c:ptCount val="1"/>
                <c:pt idx="0">
                  <c:v>ערך (מיליוני ₪)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'התייחסות לתוצר של כל שנה'!$A$3:$A$23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'התייחסות לתוצר של כל שנה'!$I$3:$I$23</c:f>
              <c:numCache>
                <c:formatCode>#,##0.0;\-#,##0.0</c:formatCode>
                <c:ptCount val="21"/>
                <c:pt idx="0" formatCode="General">
                  <c:v>38.6</c:v>
                </c:pt>
                <c:pt idx="1">
                  <c:v>38.799999999999997</c:v>
                </c:pt>
                <c:pt idx="2" formatCode="#,##0.0;@">
                  <c:v>39.700000000000003</c:v>
                </c:pt>
                <c:pt idx="3" formatCode="General">
                  <c:v>41.6</c:v>
                </c:pt>
                <c:pt idx="4" formatCode="General">
                  <c:v>37.200000000000003</c:v>
                </c:pt>
                <c:pt idx="5" formatCode="General">
                  <c:v>40</c:v>
                </c:pt>
                <c:pt idx="6" formatCode="General">
                  <c:v>94.8</c:v>
                </c:pt>
                <c:pt idx="7" formatCode="General">
                  <c:v>50.3</c:v>
                </c:pt>
                <c:pt idx="8" formatCode="General">
                  <c:v>93.3</c:v>
                </c:pt>
                <c:pt idx="9" formatCode="General">
                  <c:v>64.900000000000006</c:v>
                </c:pt>
                <c:pt idx="10" formatCode="General">
                  <c:v>106.5</c:v>
                </c:pt>
                <c:pt idx="11" formatCode="General">
                  <c:v>98</c:v>
                </c:pt>
                <c:pt idx="12" formatCode="General">
                  <c:v>89.5</c:v>
                </c:pt>
                <c:pt idx="13" formatCode="General">
                  <c:v>100.6</c:v>
                </c:pt>
                <c:pt idx="14" formatCode="General">
                  <c:v>82.7</c:v>
                </c:pt>
                <c:pt idx="15" formatCode="General">
                  <c:v>64</c:v>
                </c:pt>
                <c:pt idx="16" formatCode="General">
                  <c:v>89.8</c:v>
                </c:pt>
                <c:pt idx="17" formatCode="General">
                  <c:v>71.2</c:v>
                </c:pt>
                <c:pt idx="18" formatCode="General">
                  <c:v>84.4</c:v>
                </c:pt>
                <c:pt idx="19" formatCode="General">
                  <c:v>78.599999999999994</c:v>
                </c:pt>
                <c:pt idx="20" formatCode="General">
                  <c:v>74.7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96-415F-9FED-C33DC12D4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5176175"/>
        <c:axId val="755179087"/>
      </c:lineChart>
      <c:lineChart>
        <c:grouping val="standard"/>
        <c:varyColors val="0"/>
        <c:ser>
          <c:idx val="0"/>
          <c:order val="0"/>
          <c:tx>
            <c:strRef>
              <c:f>'התייחסות לתוצר של כל שנה'!$H$2</c:f>
              <c:strCache>
                <c:ptCount val="1"/>
                <c:pt idx="0">
                  <c:v>כמות (אלפי טונות)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'התייחסות לתוצר של כל שנה'!$A$3:$A$23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'התייחסות לתוצר של כל שנה'!$H$3:$H$23</c:f>
              <c:numCache>
                <c:formatCode>#,##0.0;\-#,##0.0</c:formatCode>
                <c:ptCount val="21"/>
                <c:pt idx="0">
                  <c:v>10.6</c:v>
                </c:pt>
                <c:pt idx="1">
                  <c:v>9.1</c:v>
                </c:pt>
                <c:pt idx="2" formatCode="#,##0.0;@">
                  <c:v>13.4</c:v>
                </c:pt>
                <c:pt idx="3" formatCode="General">
                  <c:v>8.1</c:v>
                </c:pt>
                <c:pt idx="4" formatCode="General">
                  <c:v>13.4</c:v>
                </c:pt>
                <c:pt idx="5" formatCode="General">
                  <c:v>16.7</c:v>
                </c:pt>
                <c:pt idx="6" formatCode="General">
                  <c:v>14.6</c:v>
                </c:pt>
                <c:pt idx="7" formatCode="General">
                  <c:v>12</c:v>
                </c:pt>
                <c:pt idx="8" formatCode="General">
                  <c:v>10</c:v>
                </c:pt>
                <c:pt idx="9" formatCode="General">
                  <c:v>7.7</c:v>
                </c:pt>
                <c:pt idx="10" formatCode="General">
                  <c:v>8.5</c:v>
                </c:pt>
                <c:pt idx="11" formatCode="General">
                  <c:v>7.9</c:v>
                </c:pt>
                <c:pt idx="12" formatCode="General">
                  <c:v>13.4</c:v>
                </c:pt>
                <c:pt idx="13" formatCode="General">
                  <c:v>9.5</c:v>
                </c:pt>
                <c:pt idx="14" formatCode="General">
                  <c:v>7</c:v>
                </c:pt>
                <c:pt idx="15" formatCode="General">
                  <c:v>5.5</c:v>
                </c:pt>
                <c:pt idx="16" formatCode="General">
                  <c:v>6.5</c:v>
                </c:pt>
                <c:pt idx="17" formatCode="General">
                  <c:v>8</c:v>
                </c:pt>
                <c:pt idx="18" formatCode="General">
                  <c:v>5</c:v>
                </c:pt>
                <c:pt idx="19" formatCode="General">
                  <c:v>7</c:v>
                </c:pt>
                <c:pt idx="20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96-415F-9FED-C33DC12D4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139584"/>
        <c:axId val="2019152480"/>
      </c:lineChart>
      <c:catAx>
        <c:axId val="7551761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55179087"/>
        <c:crosses val="autoZero"/>
        <c:auto val="1"/>
        <c:lblAlgn val="ctr"/>
        <c:lblOffset val="100"/>
        <c:noMultiLvlLbl val="0"/>
      </c:catAx>
      <c:valAx>
        <c:axId val="75517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1000" b="0" i="0" baseline="0">
                    <a:effectLst/>
                  </a:rPr>
                  <a:t>תפוקה חקלאית (אלפי טונות)</a:t>
                </a:r>
                <a:endParaRPr lang="he-IL" sz="400">
                  <a:effectLst/>
                </a:endParaRPr>
              </a:p>
            </c:rich>
          </c:tx>
          <c:layout>
            <c:manualLayout>
              <c:xMode val="edge"/>
              <c:yMode val="edge"/>
              <c:x val="0.93508189917180939"/>
              <c:y val="0.21639476283652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55176175"/>
        <c:crosses val="autoZero"/>
        <c:crossBetween val="between"/>
      </c:valAx>
      <c:valAx>
        <c:axId val="20191524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1000" b="0" i="0" baseline="0">
                    <a:effectLst/>
                  </a:rPr>
                  <a:t>ערך התוצרת (מליוני ש"ח)</a:t>
                </a:r>
                <a:endParaRPr lang="he-IL" sz="400">
                  <a:effectLst/>
                </a:endParaRPr>
              </a:p>
            </c:rich>
          </c:tx>
          <c:layout>
            <c:manualLayout>
              <c:xMode val="edge"/>
              <c:yMode val="edge"/>
              <c:x val="1.1583821130233412E-2"/>
              <c:y val="0.263499630283200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.0;\-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19139584"/>
        <c:crosses val="autoZero"/>
        <c:crossBetween val="between"/>
      </c:valAx>
      <c:catAx>
        <c:axId val="2019139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9152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0" i="0" baseline="0" dirty="0">
                <a:effectLst/>
              </a:rPr>
              <a:t>אבטיחים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'8 גידולים נוספים'!$M$2</c:f>
              <c:strCache>
                <c:ptCount val="1"/>
                <c:pt idx="0">
                  <c:v>ערך (מיליוני ₪)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'8 גידולים נוספים'!$A$3:$A$22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'8 גידולים נוספים'!$M$3:$M$22</c:f>
              <c:numCache>
                <c:formatCode>#,##0.0;\-#,##0.0</c:formatCode>
                <c:ptCount val="20"/>
                <c:pt idx="0" formatCode="General">
                  <c:v>220.1</c:v>
                </c:pt>
                <c:pt idx="1">
                  <c:v>214.6</c:v>
                </c:pt>
                <c:pt idx="2" formatCode="#,##0.0;@">
                  <c:v>229.6</c:v>
                </c:pt>
                <c:pt idx="3" formatCode="General">
                  <c:v>219</c:v>
                </c:pt>
                <c:pt idx="4" formatCode="General">
                  <c:v>178</c:v>
                </c:pt>
                <c:pt idx="5" formatCode="General">
                  <c:v>187.9</c:v>
                </c:pt>
                <c:pt idx="6" formatCode="General">
                  <c:v>191.6</c:v>
                </c:pt>
                <c:pt idx="7" formatCode="General">
                  <c:v>210.6</c:v>
                </c:pt>
                <c:pt idx="8" formatCode="General">
                  <c:v>193.4</c:v>
                </c:pt>
                <c:pt idx="9" formatCode="General">
                  <c:v>250.9</c:v>
                </c:pt>
                <c:pt idx="10" formatCode="General">
                  <c:v>238</c:v>
                </c:pt>
                <c:pt idx="11" formatCode="General">
                  <c:v>224</c:v>
                </c:pt>
                <c:pt idx="12" formatCode="General">
                  <c:v>182.4</c:v>
                </c:pt>
                <c:pt idx="13" formatCode="General">
                  <c:v>305.39999999999998</c:v>
                </c:pt>
                <c:pt idx="14" formatCode="General">
                  <c:v>271.7</c:v>
                </c:pt>
                <c:pt idx="15" formatCode="General">
                  <c:v>300</c:v>
                </c:pt>
                <c:pt idx="16" formatCode="General">
                  <c:v>311.10000000000002</c:v>
                </c:pt>
                <c:pt idx="17" formatCode="General">
                  <c:v>276</c:v>
                </c:pt>
                <c:pt idx="18" formatCode="General">
                  <c:v>364.1</c:v>
                </c:pt>
                <c:pt idx="19" formatCode="General">
                  <c:v>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BE-4057-A3A8-36ABC5D0A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909328"/>
        <c:axId val="413913072"/>
      </c:lineChart>
      <c:lineChart>
        <c:grouping val="standard"/>
        <c:varyColors val="0"/>
        <c:ser>
          <c:idx val="0"/>
          <c:order val="0"/>
          <c:tx>
            <c:strRef>
              <c:f>'8 גידולים נוספים'!$L$2</c:f>
              <c:strCache>
                <c:ptCount val="1"/>
                <c:pt idx="0">
                  <c:v>כמות (אלפי טונות)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'8 גידולים נוספים'!$A$3:$A$22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'8 גידולים נוספים'!$L$3:$L$22</c:f>
              <c:numCache>
                <c:formatCode>#,##0.0;\-#,##0.0</c:formatCode>
                <c:ptCount val="20"/>
                <c:pt idx="0">
                  <c:v>340.7</c:v>
                </c:pt>
                <c:pt idx="1">
                  <c:v>351.7</c:v>
                </c:pt>
                <c:pt idx="2" formatCode="#,##0.0;@">
                  <c:v>366</c:v>
                </c:pt>
                <c:pt idx="3" formatCode="General">
                  <c:v>340.8</c:v>
                </c:pt>
                <c:pt idx="4" formatCode="General">
                  <c:v>170.6</c:v>
                </c:pt>
                <c:pt idx="5" formatCode="General">
                  <c:v>146.19999999999999</c:v>
                </c:pt>
                <c:pt idx="6" formatCode="General">
                  <c:v>136.6</c:v>
                </c:pt>
                <c:pt idx="7" formatCode="General">
                  <c:v>131.1</c:v>
                </c:pt>
                <c:pt idx="8" formatCode="General">
                  <c:v>106</c:v>
                </c:pt>
                <c:pt idx="9" formatCode="General">
                  <c:v>111.2</c:v>
                </c:pt>
                <c:pt idx="10" formatCode="General">
                  <c:v>107.3</c:v>
                </c:pt>
                <c:pt idx="11" formatCode="General">
                  <c:v>100.6</c:v>
                </c:pt>
                <c:pt idx="12" formatCode="General">
                  <c:v>103.2</c:v>
                </c:pt>
                <c:pt idx="13" formatCode="General">
                  <c:v>97.6</c:v>
                </c:pt>
                <c:pt idx="14" formatCode="General">
                  <c:v>99.5</c:v>
                </c:pt>
                <c:pt idx="15" formatCode="General">
                  <c:v>107.8</c:v>
                </c:pt>
                <c:pt idx="16" formatCode="General">
                  <c:v>98.9</c:v>
                </c:pt>
                <c:pt idx="17" formatCode="General">
                  <c:v>101.4</c:v>
                </c:pt>
                <c:pt idx="18" formatCode="General">
                  <c:v>93.7</c:v>
                </c:pt>
                <c:pt idx="19" formatCode="General">
                  <c:v>100.5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BE-4057-A3A8-36ABC5D0A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925552"/>
        <c:axId val="413920976"/>
      </c:lineChart>
      <c:catAx>
        <c:axId val="4139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13913072"/>
        <c:crosses val="autoZero"/>
        <c:auto val="1"/>
        <c:lblAlgn val="ctr"/>
        <c:lblOffset val="100"/>
        <c:noMultiLvlLbl val="0"/>
      </c:catAx>
      <c:valAx>
        <c:axId val="41391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900" b="0" i="0" baseline="0">
                    <a:effectLst/>
                  </a:rPr>
                  <a:t>ערך התוצרת (מליוני ש"ח)</a:t>
                </a:r>
                <a:endParaRPr lang="he-IL" sz="3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13909328"/>
        <c:crosses val="autoZero"/>
        <c:crossBetween val="between"/>
      </c:valAx>
      <c:valAx>
        <c:axId val="4139209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900" b="0" i="0" baseline="0">
                    <a:effectLst/>
                  </a:rPr>
                  <a:t>תפוקה חקלאית (אלפי טונות)</a:t>
                </a:r>
                <a:endParaRPr lang="he-IL" sz="3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.0;\-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13925552"/>
        <c:crosses val="max"/>
        <c:crossBetween val="between"/>
      </c:valAx>
      <c:catAx>
        <c:axId val="413925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3920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0" dirty="0">
                <a:effectLst/>
              </a:rPr>
              <a:t>מלפפונים</a:t>
            </a:r>
            <a:endParaRPr lang="he-IL" sz="1400" b="0" dirty="0">
              <a:effectLst/>
            </a:endParaRPr>
          </a:p>
        </c:rich>
      </c:tx>
      <c:layout>
        <c:manualLayout>
          <c:xMode val="edge"/>
          <c:yMode val="edge"/>
          <c:x val="0.41139738757535843"/>
          <c:y val="5.182887898438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4623140857392825"/>
          <c:y val="0.17171296296296298"/>
          <c:w val="0.67876859142607171"/>
          <c:h val="0.47498432487605718"/>
        </c:manualLayout>
      </c:layout>
      <c:lineChart>
        <c:grouping val="standard"/>
        <c:varyColors val="0"/>
        <c:ser>
          <c:idx val="1"/>
          <c:order val="1"/>
          <c:tx>
            <c:strRef>
              <c:f>'8 גידולים נוספים'!$G$2</c:f>
              <c:strCache>
                <c:ptCount val="1"/>
                <c:pt idx="0">
                  <c:v>ערך (מיליוני ₪)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'8 גידולים נוספים'!$A$3:$A$22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'8 גידולים נוספים'!$G$3:$G$22</c:f>
              <c:numCache>
                <c:formatCode>#,##0.0;\-#,##0.0</c:formatCode>
                <c:ptCount val="20"/>
                <c:pt idx="0" formatCode="General">
                  <c:v>139.5</c:v>
                </c:pt>
                <c:pt idx="1">
                  <c:v>204.3</c:v>
                </c:pt>
                <c:pt idx="2" formatCode="#,##0.0;@">
                  <c:v>272.60000000000002</c:v>
                </c:pt>
                <c:pt idx="3" formatCode="General">
                  <c:v>247.2</c:v>
                </c:pt>
                <c:pt idx="4" formatCode="General">
                  <c:v>205</c:v>
                </c:pt>
                <c:pt idx="5" formatCode="General">
                  <c:v>235.1</c:v>
                </c:pt>
                <c:pt idx="6" formatCode="General">
                  <c:v>275.10000000000002</c:v>
                </c:pt>
                <c:pt idx="7" formatCode="General">
                  <c:v>272.7</c:v>
                </c:pt>
                <c:pt idx="8" formatCode="General">
                  <c:v>245.6</c:v>
                </c:pt>
                <c:pt idx="9" formatCode="General">
                  <c:v>290.89999999999998</c:v>
                </c:pt>
                <c:pt idx="10" formatCode="General">
                  <c:v>277.3</c:v>
                </c:pt>
                <c:pt idx="11" formatCode="General">
                  <c:v>228</c:v>
                </c:pt>
                <c:pt idx="12" formatCode="General">
                  <c:v>272.10000000000002</c:v>
                </c:pt>
                <c:pt idx="13" formatCode="General">
                  <c:v>293.10000000000002</c:v>
                </c:pt>
                <c:pt idx="14" formatCode="General">
                  <c:v>291.39999999999998</c:v>
                </c:pt>
                <c:pt idx="15" formatCode="General">
                  <c:v>331.6</c:v>
                </c:pt>
                <c:pt idx="16" formatCode="General">
                  <c:v>327.9</c:v>
                </c:pt>
                <c:pt idx="17" formatCode="General">
                  <c:v>302.7</c:v>
                </c:pt>
                <c:pt idx="18" formatCode="General">
                  <c:v>336.3</c:v>
                </c:pt>
                <c:pt idx="19" formatCode="General">
                  <c:v>324.2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48-4723-92B9-9B185F598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0560159"/>
        <c:axId val="2050560575"/>
      </c:lineChart>
      <c:lineChart>
        <c:grouping val="standard"/>
        <c:varyColors val="0"/>
        <c:ser>
          <c:idx val="0"/>
          <c:order val="0"/>
          <c:tx>
            <c:strRef>
              <c:f>'8 גידולים נוספים'!$F$2</c:f>
              <c:strCache>
                <c:ptCount val="1"/>
                <c:pt idx="0">
                  <c:v>כמות (אלפי טונות)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'8 גידולים נוספים'!$A$3:$A$22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'8 גידולים נוספים'!$F$3:$F$22</c:f>
              <c:numCache>
                <c:formatCode>#,##0.0;\-#,##0.0</c:formatCode>
                <c:ptCount val="20"/>
                <c:pt idx="0">
                  <c:v>106.5</c:v>
                </c:pt>
                <c:pt idx="1">
                  <c:v>119.5</c:v>
                </c:pt>
                <c:pt idx="2" formatCode="#,##0.0;@">
                  <c:v>144</c:v>
                </c:pt>
                <c:pt idx="3" formatCode="General">
                  <c:v>148.19999999999999</c:v>
                </c:pt>
                <c:pt idx="4" formatCode="General">
                  <c:v>145</c:v>
                </c:pt>
                <c:pt idx="5" formatCode="General">
                  <c:v>127</c:v>
                </c:pt>
                <c:pt idx="6" formatCode="General">
                  <c:v>129.9</c:v>
                </c:pt>
                <c:pt idx="7" formatCode="General">
                  <c:v>132.9</c:v>
                </c:pt>
                <c:pt idx="8" formatCode="General">
                  <c:v>107.7</c:v>
                </c:pt>
                <c:pt idx="9" formatCode="General">
                  <c:v>117.3</c:v>
                </c:pt>
                <c:pt idx="10" formatCode="General">
                  <c:v>115.8</c:v>
                </c:pt>
                <c:pt idx="11" formatCode="General">
                  <c:v>105.4</c:v>
                </c:pt>
                <c:pt idx="12" formatCode="General">
                  <c:v>100.8</c:v>
                </c:pt>
                <c:pt idx="13" formatCode="General">
                  <c:v>100.9</c:v>
                </c:pt>
                <c:pt idx="14" formatCode="General">
                  <c:v>99.9</c:v>
                </c:pt>
                <c:pt idx="15" formatCode="General">
                  <c:v>98.3</c:v>
                </c:pt>
                <c:pt idx="16" formatCode="General">
                  <c:v>106.7</c:v>
                </c:pt>
                <c:pt idx="17" formatCode="General">
                  <c:v>103.4</c:v>
                </c:pt>
                <c:pt idx="18" formatCode="General">
                  <c:v>101.8</c:v>
                </c:pt>
                <c:pt idx="19" formatCode="General">
                  <c:v>94.5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48-4723-92B9-9B185F598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0558495"/>
        <c:axId val="2050557663"/>
      </c:lineChart>
      <c:catAx>
        <c:axId val="205056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50560575"/>
        <c:crosses val="autoZero"/>
        <c:auto val="1"/>
        <c:lblAlgn val="ctr"/>
        <c:lblOffset val="100"/>
        <c:noMultiLvlLbl val="0"/>
      </c:catAx>
      <c:valAx>
        <c:axId val="205056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900" b="0" i="0" baseline="0">
                    <a:effectLst/>
                  </a:rPr>
                  <a:t>תפוקה חקלאית (אלפי טונות)</a:t>
                </a:r>
                <a:endParaRPr lang="he-IL" sz="300">
                  <a:effectLst/>
                </a:endParaRPr>
              </a:p>
            </c:rich>
          </c:tx>
          <c:layout>
            <c:manualLayout>
              <c:xMode val="edge"/>
              <c:yMode val="edge"/>
              <c:x val="0.93120743665750549"/>
              <c:y val="0.1753364399734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50560159"/>
        <c:crosses val="autoZero"/>
        <c:crossBetween val="between"/>
      </c:valAx>
      <c:valAx>
        <c:axId val="20505576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900" b="0" i="0" baseline="0">
                    <a:effectLst/>
                  </a:rPr>
                  <a:t>ערך התוצרת (מליוני ש"ח)</a:t>
                </a:r>
                <a:endParaRPr lang="he-IL" sz="300">
                  <a:effectLst/>
                </a:endParaRPr>
              </a:p>
            </c:rich>
          </c:tx>
          <c:layout>
            <c:manualLayout>
              <c:xMode val="edge"/>
              <c:yMode val="edge"/>
              <c:x val="3.8580617866792153E-4"/>
              <c:y val="0.20363458969600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.0;\-#,##0.0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50558495"/>
        <c:crosses val="autoZero"/>
        <c:crossBetween val="between"/>
      </c:valAx>
      <c:catAx>
        <c:axId val="20505584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05576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0" i="0" baseline="0" dirty="0">
                <a:effectLst/>
              </a:rPr>
              <a:t>חסה</a:t>
            </a:r>
            <a:endParaRPr lang="he-IL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5707079220661341"/>
          <c:y val="0.16469362646047184"/>
          <c:w val="0.70793657142769228"/>
          <c:h val="0.58389381325717771"/>
        </c:manualLayout>
      </c:layout>
      <c:lineChart>
        <c:grouping val="standard"/>
        <c:varyColors val="0"/>
        <c:ser>
          <c:idx val="0"/>
          <c:order val="0"/>
          <c:tx>
            <c:strRef>
              <c:f>'8 גידולים נוספים'!$J$2</c:f>
              <c:strCache>
                <c:ptCount val="1"/>
                <c:pt idx="0">
                  <c:v>כמות (אלפי טונות)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'8 גידולים נוספים'!$A$3:$A$22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'8 גידולים נוספים'!$J$3:$J$22</c:f>
              <c:numCache>
                <c:formatCode>#,##0.0;\-#,##0.0</c:formatCode>
                <c:ptCount val="20"/>
                <c:pt idx="0">
                  <c:v>37.799999999999997</c:v>
                </c:pt>
                <c:pt idx="1">
                  <c:v>39.5</c:v>
                </c:pt>
                <c:pt idx="2" formatCode="#,##0.0;@">
                  <c:v>43.3</c:v>
                </c:pt>
                <c:pt idx="3" formatCode="General">
                  <c:v>39.6</c:v>
                </c:pt>
                <c:pt idx="4" formatCode="General">
                  <c:v>39.200000000000003</c:v>
                </c:pt>
                <c:pt idx="5" formatCode="General">
                  <c:v>37.1</c:v>
                </c:pt>
                <c:pt idx="6" formatCode="General">
                  <c:v>35.9</c:v>
                </c:pt>
                <c:pt idx="7" formatCode="General">
                  <c:v>36.6</c:v>
                </c:pt>
                <c:pt idx="8" formatCode="General">
                  <c:v>30.8</c:v>
                </c:pt>
                <c:pt idx="9" formatCode="General">
                  <c:v>36.299999999999997</c:v>
                </c:pt>
                <c:pt idx="10" formatCode="General">
                  <c:v>28.7</c:v>
                </c:pt>
                <c:pt idx="11" formatCode="General">
                  <c:v>32.200000000000003</c:v>
                </c:pt>
                <c:pt idx="12" formatCode="General">
                  <c:v>32.9</c:v>
                </c:pt>
                <c:pt idx="13" formatCode="General">
                  <c:v>31.2</c:v>
                </c:pt>
                <c:pt idx="14" formatCode="General">
                  <c:v>27.8</c:v>
                </c:pt>
                <c:pt idx="15" formatCode="General">
                  <c:v>29.4</c:v>
                </c:pt>
                <c:pt idx="16" formatCode="General">
                  <c:v>27.4</c:v>
                </c:pt>
                <c:pt idx="17" formatCode="General">
                  <c:v>26</c:v>
                </c:pt>
                <c:pt idx="18" formatCode="General">
                  <c:v>21.5</c:v>
                </c:pt>
                <c:pt idx="19" formatCode="General">
                  <c:v>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33-4B7A-8FF3-100EC9DC3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557632"/>
        <c:axId val="366558048"/>
      </c:lineChart>
      <c:lineChart>
        <c:grouping val="standard"/>
        <c:varyColors val="0"/>
        <c:ser>
          <c:idx val="1"/>
          <c:order val="1"/>
          <c:tx>
            <c:strRef>
              <c:f>'8 גידולים נוספים'!$K$2</c:f>
              <c:strCache>
                <c:ptCount val="1"/>
                <c:pt idx="0">
                  <c:v>ערך (מיליוני ₪)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'8 גידולים נוספים'!$A$3:$A$22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'8 גידולים נוספים'!$K$3:$K$22</c:f>
              <c:numCache>
                <c:formatCode>#,##0.0;\-#,##0.0</c:formatCode>
                <c:ptCount val="20"/>
                <c:pt idx="0" formatCode="General">
                  <c:v>79.2</c:v>
                </c:pt>
                <c:pt idx="1">
                  <c:v>133.4</c:v>
                </c:pt>
                <c:pt idx="2" formatCode="#,##0.0;@">
                  <c:v>160</c:v>
                </c:pt>
                <c:pt idx="3" formatCode="General">
                  <c:v>126.9</c:v>
                </c:pt>
                <c:pt idx="4" formatCode="General">
                  <c:v>135.69999999999999</c:v>
                </c:pt>
                <c:pt idx="5" formatCode="General">
                  <c:v>133.9</c:v>
                </c:pt>
                <c:pt idx="6" formatCode="General">
                  <c:v>146.5</c:v>
                </c:pt>
                <c:pt idx="7" formatCode="General">
                  <c:v>150.1</c:v>
                </c:pt>
                <c:pt idx="8" formatCode="General">
                  <c:v>325</c:v>
                </c:pt>
                <c:pt idx="9" formatCode="General">
                  <c:v>383.3</c:v>
                </c:pt>
                <c:pt idx="10" formatCode="General">
                  <c:v>406.4</c:v>
                </c:pt>
                <c:pt idx="11" formatCode="#,##0">
                  <c:v>244.9</c:v>
                </c:pt>
                <c:pt idx="12" formatCode="General">
                  <c:v>253.7</c:v>
                </c:pt>
                <c:pt idx="13" formatCode="General">
                  <c:v>278.60000000000002</c:v>
                </c:pt>
                <c:pt idx="14" formatCode="General">
                  <c:v>182.9</c:v>
                </c:pt>
                <c:pt idx="15" formatCode="General">
                  <c:v>175.2</c:v>
                </c:pt>
                <c:pt idx="16" formatCode="General">
                  <c:v>159.4</c:v>
                </c:pt>
                <c:pt idx="17" formatCode="General">
                  <c:v>159.69999999999999</c:v>
                </c:pt>
                <c:pt idx="18" formatCode="General">
                  <c:v>141.19999999999999</c:v>
                </c:pt>
                <c:pt idx="19" formatCode="General">
                  <c:v>143.4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33-4B7A-8FF3-100EC9DC3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551392"/>
        <c:axId val="366566784"/>
      </c:lineChart>
      <c:catAx>
        <c:axId val="36655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66558048"/>
        <c:crosses val="autoZero"/>
        <c:auto val="1"/>
        <c:lblAlgn val="ctr"/>
        <c:lblOffset val="100"/>
        <c:noMultiLvlLbl val="0"/>
      </c:catAx>
      <c:valAx>
        <c:axId val="36655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900" b="0" i="0" baseline="0">
                    <a:effectLst/>
                  </a:rPr>
                  <a:t>תפוקה חקלאית (אלפי טונות)</a:t>
                </a:r>
                <a:endParaRPr lang="he-IL" sz="300">
                  <a:effectLst/>
                </a:endParaRPr>
              </a:p>
            </c:rich>
          </c:tx>
          <c:layout>
            <c:manualLayout>
              <c:xMode val="edge"/>
              <c:yMode val="edge"/>
              <c:x val="0.95158704395961113"/>
              <c:y val="0.259624071629352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.0;\-#,##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66557632"/>
        <c:crosses val="autoZero"/>
        <c:crossBetween val="between"/>
      </c:valAx>
      <c:valAx>
        <c:axId val="366566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900" b="0" i="0" baseline="0">
                    <a:effectLst/>
                  </a:rPr>
                  <a:t>ערך התוצרת (מליוני ש"ח)</a:t>
                </a:r>
                <a:endParaRPr lang="he-IL" sz="3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66551392"/>
        <c:crosses val="autoZero"/>
        <c:crossBetween val="between"/>
      </c:valAx>
      <c:catAx>
        <c:axId val="366551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6566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0" i="0" baseline="0" dirty="0">
                <a:effectLst/>
              </a:rPr>
              <a:t>עגבניות למאכל</a:t>
            </a:r>
            <a:endParaRPr lang="he-IL" sz="1050" dirty="0">
              <a:effectLst/>
            </a:endParaRPr>
          </a:p>
        </c:rich>
      </c:tx>
      <c:layout>
        <c:manualLayout>
          <c:xMode val="edge"/>
          <c:yMode val="edge"/>
          <c:x val="0.39940675431930533"/>
          <c:y val="3.5579372263145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'8 גידולים נוספים'!$C$1:$C$2</c:f>
              <c:strCache>
                <c:ptCount val="2"/>
                <c:pt idx="0">
                  <c:v>עגבניות מאכל</c:v>
                </c:pt>
                <c:pt idx="1">
                  <c:v>ערך (מיליוני ₪)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'8 גידולים נוספים'!$A$3:$A$22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'8 גידולים נוספים'!$C$3:$C$22</c:f>
              <c:numCache>
                <c:formatCode>#,##0.0;\-#,##0.0</c:formatCode>
                <c:ptCount val="20"/>
                <c:pt idx="0" formatCode="General">
                  <c:v>335.4</c:v>
                </c:pt>
                <c:pt idx="1">
                  <c:v>520.29999999999995</c:v>
                </c:pt>
                <c:pt idx="2" formatCode="#,##0.0;@">
                  <c:v>463.4</c:v>
                </c:pt>
                <c:pt idx="3" formatCode="General">
                  <c:v>543.5</c:v>
                </c:pt>
                <c:pt idx="4" formatCode="General">
                  <c:v>629.70000000000005</c:v>
                </c:pt>
                <c:pt idx="5" formatCode="General">
                  <c:v>688.6</c:v>
                </c:pt>
                <c:pt idx="6" formatCode="General">
                  <c:v>725.1</c:v>
                </c:pt>
                <c:pt idx="7" formatCode="General">
                  <c:v>804.3</c:v>
                </c:pt>
                <c:pt idx="8" formatCode="General">
                  <c:v>621.9</c:v>
                </c:pt>
                <c:pt idx="9" formatCode="General">
                  <c:v>828.6</c:v>
                </c:pt>
                <c:pt idx="10" formatCode="General">
                  <c:v>892.1</c:v>
                </c:pt>
                <c:pt idx="11" formatCode="General">
                  <c:v>654.5</c:v>
                </c:pt>
                <c:pt idx="12" formatCode="General">
                  <c:v>763.1</c:v>
                </c:pt>
                <c:pt idx="13" formatCode="General">
                  <c:v>728.7</c:v>
                </c:pt>
                <c:pt idx="14" formatCode="General">
                  <c:v>874.4</c:v>
                </c:pt>
                <c:pt idx="15" formatCode="General">
                  <c:v>881.1</c:v>
                </c:pt>
                <c:pt idx="16" formatCode="General">
                  <c:v>808.6</c:v>
                </c:pt>
                <c:pt idx="17" formatCode="General">
                  <c:v>751</c:v>
                </c:pt>
                <c:pt idx="18" formatCode="General">
                  <c:v>709</c:v>
                </c:pt>
                <c:pt idx="19" formatCode="General">
                  <c:v>621.4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44-469E-9FB2-0B37CCF8E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4519983"/>
        <c:axId val="1844534543"/>
      </c:lineChart>
      <c:lineChart>
        <c:grouping val="standard"/>
        <c:varyColors val="0"/>
        <c:ser>
          <c:idx val="0"/>
          <c:order val="0"/>
          <c:tx>
            <c:strRef>
              <c:f>'8 גידולים נוספים'!$B$1:$B$2</c:f>
              <c:strCache>
                <c:ptCount val="2"/>
                <c:pt idx="0">
                  <c:v>עגבניות מאכל</c:v>
                </c:pt>
                <c:pt idx="1">
                  <c:v>כמות (אלפי טונות)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'8 גידולים נוספים'!$A$3:$A$22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'8 גידולים נוספים'!$B$3:$B$22</c:f>
              <c:numCache>
                <c:formatCode>#,##0.0;\-#,##0.0</c:formatCode>
                <c:ptCount val="20"/>
                <c:pt idx="0">
                  <c:v>209.4</c:v>
                </c:pt>
                <c:pt idx="1">
                  <c:v>209.3</c:v>
                </c:pt>
                <c:pt idx="2" formatCode="#,##0.0;@">
                  <c:v>227.7</c:v>
                </c:pt>
                <c:pt idx="3" formatCode="General">
                  <c:v>234.6</c:v>
                </c:pt>
                <c:pt idx="4" formatCode="General">
                  <c:v>226.3</c:v>
                </c:pt>
                <c:pt idx="5" formatCode="General">
                  <c:v>214.9</c:v>
                </c:pt>
                <c:pt idx="6" formatCode="General">
                  <c:v>220.8</c:v>
                </c:pt>
                <c:pt idx="7" formatCode="General">
                  <c:v>221.5</c:v>
                </c:pt>
                <c:pt idx="8" formatCode="General">
                  <c:v>175.5</c:v>
                </c:pt>
                <c:pt idx="9" formatCode="General">
                  <c:v>222.2</c:v>
                </c:pt>
                <c:pt idx="10" formatCode="General">
                  <c:v>214.1</c:v>
                </c:pt>
                <c:pt idx="11" formatCode="General">
                  <c:v>203.5</c:v>
                </c:pt>
                <c:pt idx="12" formatCode="General">
                  <c:v>205.5</c:v>
                </c:pt>
                <c:pt idx="13" formatCode="General">
                  <c:v>213.7</c:v>
                </c:pt>
                <c:pt idx="14" formatCode="General">
                  <c:v>213.5</c:v>
                </c:pt>
                <c:pt idx="15" formatCode="General">
                  <c:v>201.3</c:v>
                </c:pt>
                <c:pt idx="16" formatCode="General">
                  <c:v>208.3</c:v>
                </c:pt>
                <c:pt idx="17" formatCode="General">
                  <c:v>185.6</c:v>
                </c:pt>
                <c:pt idx="18" formatCode="General">
                  <c:v>177.1</c:v>
                </c:pt>
                <c:pt idx="19" formatCode="General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44-469E-9FB2-0B37CCF8E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7035567"/>
        <c:axId val="1957023919"/>
      </c:lineChart>
      <c:catAx>
        <c:axId val="184451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844534543"/>
        <c:crosses val="autoZero"/>
        <c:auto val="1"/>
        <c:lblAlgn val="ctr"/>
        <c:lblOffset val="100"/>
        <c:noMultiLvlLbl val="0"/>
      </c:catAx>
      <c:valAx>
        <c:axId val="184453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900" b="0" i="0" baseline="0">
                    <a:effectLst/>
                  </a:rPr>
                  <a:t>ערך התוצרת (מליוני ש"ח)</a:t>
                </a:r>
                <a:endParaRPr lang="he-IL" sz="3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844519983"/>
        <c:crosses val="autoZero"/>
        <c:crossBetween val="between"/>
      </c:valAx>
      <c:valAx>
        <c:axId val="195702391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900" b="0" i="0" baseline="0">
                    <a:effectLst/>
                  </a:rPr>
                  <a:t>תפוקה חקלאית (אלפי טונות)</a:t>
                </a:r>
                <a:endParaRPr lang="he-IL" sz="3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.0;\-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957035567"/>
        <c:crosses val="max"/>
        <c:crossBetween val="between"/>
      </c:valAx>
      <c:catAx>
        <c:axId val="19570355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7023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0" i="0" baseline="0" dirty="0">
                <a:effectLst/>
              </a:rPr>
              <a:t>בצל יבש</a:t>
            </a:r>
          </a:p>
        </c:rich>
      </c:tx>
      <c:layout>
        <c:manualLayout>
          <c:xMode val="edge"/>
          <c:yMode val="edge"/>
          <c:x val="0.39857828388921257"/>
          <c:y val="5.3330913080789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'8 גידולים נוספים'!$I$2</c:f>
              <c:strCache>
                <c:ptCount val="1"/>
                <c:pt idx="0">
                  <c:v>ערך (מיליוני ₪)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'8 גידולים נוספים'!$A$3:$A$22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'8 גידולים נוספים'!$I$3:$I$22</c:f>
              <c:numCache>
                <c:formatCode>#,##0.0;\-#,##0.0</c:formatCode>
                <c:ptCount val="20"/>
                <c:pt idx="0" formatCode="General">
                  <c:v>58.3</c:v>
                </c:pt>
                <c:pt idx="1">
                  <c:v>114.4</c:v>
                </c:pt>
                <c:pt idx="2" formatCode="#,##0.0;@">
                  <c:v>85.9</c:v>
                </c:pt>
                <c:pt idx="3" formatCode="General">
                  <c:v>129</c:v>
                </c:pt>
                <c:pt idx="4" formatCode="General">
                  <c:v>113</c:v>
                </c:pt>
                <c:pt idx="5" formatCode="General">
                  <c:v>101</c:v>
                </c:pt>
                <c:pt idx="6" formatCode="General">
                  <c:v>144.5</c:v>
                </c:pt>
                <c:pt idx="7" formatCode="General">
                  <c:v>131.4</c:v>
                </c:pt>
                <c:pt idx="8" formatCode="General">
                  <c:v>108.2</c:v>
                </c:pt>
                <c:pt idx="9" formatCode="General">
                  <c:v>144.19999999999999</c:v>
                </c:pt>
                <c:pt idx="10" formatCode="General">
                  <c:v>134.6</c:v>
                </c:pt>
                <c:pt idx="11" formatCode="General">
                  <c:v>184.8</c:v>
                </c:pt>
                <c:pt idx="12" formatCode="General">
                  <c:v>171.8</c:v>
                </c:pt>
                <c:pt idx="13" formatCode="General">
                  <c:v>220.3</c:v>
                </c:pt>
                <c:pt idx="14" formatCode="General">
                  <c:v>172.6</c:v>
                </c:pt>
                <c:pt idx="15" formatCode="General">
                  <c:v>214.3</c:v>
                </c:pt>
                <c:pt idx="16" formatCode="General">
                  <c:v>195.7</c:v>
                </c:pt>
                <c:pt idx="17" formatCode="General">
                  <c:v>165.5</c:v>
                </c:pt>
                <c:pt idx="18" formatCode="General">
                  <c:v>196.1</c:v>
                </c:pt>
                <c:pt idx="19" formatCode="General">
                  <c:v>167.4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AE-4307-969C-9615A552C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8447247"/>
        <c:axId val="1948455983"/>
      </c:lineChart>
      <c:lineChart>
        <c:grouping val="standard"/>
        <c:varyColors val="0"/>
        <c:ser>
          <c:idx val="0"/>
          <c:order val="0"/>
          <c:tx>
            <c:strRef>
              <c:f>'8 גידולים נוספים'!$H$2</c:f>
              <c:strCache>
                <c:ptCount val="1"/>
                <c:pt idx="0">
                  <c:v>כמות (אלפי טונות)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'8 גידולים נוספים'!$A$3:$A$22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'8 גידולים נוספים'!$H$3:$H$22</c:f>
              <c:numCache>
                <c:formatCode>#,##0.0;\-#,##0.0</c:formatCode>
                <c:ptCount val="20"/>
                <c:pt idx="0">
                  <c:v>110.1</c:v>
                </c:pt>
                <c:pt idx="1">
                  <c:v>89.7</c:v>
                </c:pt>
                <c:pt idx="2" formatCode="#,##0.0;@">
                  <c:v>97.7</c:v>
                </c:pt>
                <c:pt idx="3" formatCode="General">
                  <c:v>87.1</c:v>
                </c:pt>
                <c:pt idx="4" formatCode="General">
                  <c:v>97.3</c:v>
                </c:pt>
                <c:pt idx="5" formatCode="General">
                  <c:v>100.4</c:v>
                </c:pt>
                <c:pt idx="6" formatCode="General">
                  <c:v>88</c:v>
                </c:pt>
                <c:pt idx="7" formatCode="General">
                  <c:v>90.7</c:v>
                </c:pt>
                <c:pt idx="8" formatCode="General">
                  <c:v>80.900000000000006</c:v>
                </c:pt>
                <c:pt idx="9" formatCode="General">
                  <c:v>75.3</c:v>
                </c:pt>
                <c:pt idx="10" formatCode="General">
                  <c:v>83.3</c:v>
                </c:pt>
                <c:pt idx="11" formatCode="General">
                  <c:v>91.8</c:v>
                </c:pt>
                <c:pt idx="12" formatCode="General">
                  <c:v>82.8</c:v>
                </c:pt>
                <c:pt idx="13" formatCode="General">
                  <c:v>84.4</c:v>
                </c:pt>
                <c:pt idx="14" formatCode="General">
                  <c:v>96.5</c:v>
                </c:pt>
                <c:pt idx="15" formatCode="General">
                  <c:v>104.9</c:v>
                </c:pt>
                <c:pt idx="16" formatCode="General">
                  <c:v>98.9</c:v>
                </c:pt>
                <c:pt idx="17" formatCode="General">
                  <c:v>91.2</c:v>
                </c:pt>
                <c:pt idx="18" formatCode="General">
                  <c:v>85</c:v>
                </c:pt>
                <c:pt idx="19" formatCode="General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AE-4307-969C-9615A552C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968288"/>
        <c:axId val="406975360"/>
      </c:lineChart>
      <c:catAx>
        <c:axId val="1948447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948455983"/>
        <c:crosses val="autoZero"/>
        <c:auto val="1"/>
        <c:lblAlgn val="ctr"/>
        <c:lblOffset val="100"/>
        <c:noMultiLvlLbl val="0"/>
      </c:catAx>
      <c:valAx>
        <c:axId val="194845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900" b="0" i="0" baseline="0">
                    <a:effectLst/>
                  </a:rPr>
                  <a:t>ערך התוצרת (מליוני ש"ח)</a:t>
                </a:r>
                <a:endParaRPr lang="he-IL" sz="3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948447247"/>
        <c:crosses val="autoZero"/>
        <c:crossBetween val="between"/>
      </c:valAx>
      <c:valAx>
        <c:axId val="4069753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900" b="0" i="0" baseline="0">
                    <a:effectLst/>
                  </a:rPr>
                  <a:t>תפוקה חקלאית (אלפי טונות)</a:t>
                </a:r>
                <a:endParaRPr lang="he-IL" sz="3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.0;\-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6968288"/>
        <c:crosses val="max"/>
        <c:crossBetween val="between"/>
      </c:valAx>
      <c:catAx>
        <c:axId val="406968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6975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FD-46F7-8445-413DA0E87596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FD-46F7-8445-413DA0E875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FD-46F7-8445-413DA0E8759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FD-46F7-8445-413DA0E87596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FD-46F7-8445-413DA0E87596}"/>
              </c:ext>
            </c:extLst>
          </c:dPt>
          <c:dLbls>
            <c:dLbl>
              <c:idx val="1"/>
              <c:layout>
                <c:manualLayout>
                  <c:x val="0.13290049962333422"/>
                  <c:y val="0.189341937177219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FD-46F7-8445-413DA0E8759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FD-46F7-8445-413DA0E87596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1FD-46F7-8445-413DA0E87596}"/>
                </c:ext>
              </c:extLst>
            </c:dLbl>
            <c:dLbl>
              <c:idx val="4"/>
              <c:layout>
                <c:manualLayout>
                  <c:x val="0.22178115285703154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FD-46F7-8445-413DA0E875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גרף!$Q$19:$Q$23</c:f>
              <c:strCache>
                <c:ptCount val="5"/>
                <c:pt idx="0">
                  <c:v>גד"ש וירקות בשטח פתוח</c:v>
                </c:pt>
                <c:pt idx="1">
                  <c:v>מטעים והדרים בשטח פתוח</c:v>
                </c:pt>
                <c:pt idx="2">
                  <c:v>מטעים והדרים בכיסוי</c:v>
                </c:pt>
                <c:pt idx="3">
                  <c:v>ירקות בכיסוי</c:v>
                </c:pt>
                <c:pt idx="4">
                  <c:v>צמחי נוי ופרחים בשטח פתוח ובכיסוי</c:v>
                </c:pt>
              </c:strCache>
            </c:strRef>
          </c:cat>
          <c:val>
            <c:numRef>
              <c:f>גרף!$R$19:$R$23</c:f>
              <c:numCache>
                <c:formatCode>#,##0</c:formatCode>
                <c:ptCount val="5"/>
                <c:pt idx="0">
                  <c:v>163472.19288099988</c:v>
                </c:pt>
                <c:pt idx="1">
                  <c:v>28849.571796999993</c:v>
                </c:pt>
                <c:pt idx="2">
                  <c:v>25.452824</c:v>
                </c:pt>
                <c:pt idx="3">
                  <c:v>1033.7655700000003</c:v>
                </c:pt>
                <c:pt idx="4">
                  <c:v>4404.3382619999993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FD-46F7-8445-413DA0E87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F-4A96-A230-2025DDCD3870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F-4A96-A230-2025DDCD38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F-4A96-A230-2025DDCD38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6F-4A96-A230-2025DDCD3870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6F-4A96-A230-2025DDCD387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26F-4A96-A230-2025DDCD387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6F-4A96-A230-2025DDCD387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6F-4A96-A230-2025DDCD3870}"/>
                </c:ext>
              </c:extLst>
            </c:dLbl>
            <c:dLbl>
              <c:idx val="4"/>
              <c:layout>
                <c:manualLayout>
                  <c:x val="0.19505665799407682"/>
                  <c:y val="4.133625868191625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6F-4A96-A230-2025DDCD38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גרף!$Q$15:$Q$19</c:f>
              <c:strCache>
                <c:ptCount val="5"/>
                <c:pt idx="0">
                  <c:v>גד"ש וירקות בשטח פתוח</c:v>
                </c:pt>
                <c:pt idx="1">
                  <c:v>הדרים ומטעים בשטח פתוח</c:v>
                </c:pt>
                <c:pt idx="2">
                  <c:v>מטעים והדרים בכיסוי</c:v>
                </c:pt>
                <c:pt idx="3">
                  <c:v>ירקות בכיסוי</c:v>
                </c:pt>
                <c:pt idx="4">
                  <c:v>צמחי נוי ופרחים בשטח פתוח ובכיסוי</c:v>
                </c:pt>
              </c:strCache>
            </c:strRef>
          </c:cat>
          <c:val>
            <c:numRef>
              <c:f>גרף!$R$15:$R$19</c:f>
              <c:numCache>
                <c:formatCode>#,##0</c:formatCode>
                <c:ptCount val="5"/>
                <c:pt idx="0">
                  <c:v>72122.385197999989</c:v>
                </c:pt>
                <c:pt idx="1">
                  <c:v>19022.217788000002</c:v>
                </c:pt>
                <c:pt idx="2">
                  <c:v>44.295617</c:v>
                </c:pt>
                <c:pt idx="3">
                  <c:v>61.776286999999996</c:v>
                </c:pt>
                <c:pt idx="4">
                  <c:v>844.69392899999991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6F-4A96-A230-2025DDCD3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dirty="0"/>
              <a:t>מוצרי</a:t>
            </a:r>
            <a:r>
              <a:rPr lang="he-IL" sz="1600" baseline="0" dirty="0"/>
              <a:t> בעלי חיים בעמק יזרעאל מתוך </a:t>
            </a:r>
            <a:r>
              <a:rPr lang="he-IL" sz="1600" baseline="0" dirty="0" err="1"/>
              <a:t>הסה"כ</a:t>
            </a:r>
            <a:r>
              <a:rPr lang="he-IL" sz="1600" baseline="0" dirty="0"/>
              <a:t> הארצי</a:t>
            </a:r>
            <a:endParaRPr lang="he-IL" sz="1600" dirty="0"/>
          </a:p>
        </c:rich>
      </c:tx>
      <c:layout>
        <c:manualLayout>
          <c:xMode val="edge"/>
          <c:yMode val="edge"/>
          <c:x val="0.13172021475503878"/>
          <c:y val="5.4590434155764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'ST19-04'!$B$9:$F$9</c:f>
              <c:strCache>
                <c:ptCount val="5"/>
                <c:pt idx="0">
                  <c:v>תרנגולי הודו</c:v>
                </c:pt>
                <c:pt idx="1">
                  <c:v>פטמים</c:v>
                </c:pt>
                <c:pt idx="2">
                  <c:v>ביצי מאכל</c:v>
                </c:pt>
                <c:pt idx="3">
                  <c:v>חלב צאן</c:v>
                </c:pt>
                <c:pt idx="4">
                  <c:v>חלב בקר</c:v>
                </c:pt>
              </c:strCache>
            </c:strRef>
          </c:cat>
          <c:val>
            <c:numRef>
              <c:f>'ST19-04'!$B$34:$F$34</c:f>
              <c:numCache>
                <c:formatCode>0%</c:formatCode>
                <c:ptCount val="5"/>
                <c:pt idx="0">
                  <c:v>5.6051870328864356E-2</c:v>
                </c:pt>
                <c:pt idx="1">
                  <c:v>3.3246916752030814E-2</c:v>
                </c:pt>
                <c:pt idx="2" formatCode="0.0%">
                  <c:v>3.5784378636491312E-3</c:v>
                </c:pt>
                <c:pt idx="3">
                  <c:v>9.9218114541214764E-2</c:v>
                </c:pt>
                <c:pt idx="4">
                  <c:v>9.059868598097813E-2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F-4561-B6AD-C249B6B46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150592"/>
        <c:axId val="218300416"/>
      </c:barChart>
      <c:catAx>
        <c:axId val="2191505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8300416"/>
        <c:crosses val="autoZero"/>
        <c:auto val="1"/>
        <c:lblAlgn val="ctr"/>
        <c:lblOffset val="100"/>
        <c:noMultiLvlLbl val="0"/>
      </c:catAx>
      <c:valAx>
        <c:axId val="21830041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915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000"/>
              <a:t>מגידו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71-4BD2-9AFE-076AD3AA74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71-4BD2-9AFE-076AD3AA74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71-4BD2-9AFE-076AD3AA74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171-4BD2-9AFE-076AD3AA7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גיליון1!$B$1:$D$1</c:f>
              <c:strCache>
                <c:ptCount val="3"/>
                <c:pt idx="0">
                  <c:v>קיבוצים</c:v>
                </c:pt>
                <c:pt idx="1">
                  <c:v>מושבים</c:v>
                </c:pt>
                <c:pt idx="2">
                  <c:v>קהילתי ואחר</c:v>
                </c:pt>
              </c:strCache>
            </c:strRef>
          </c:cat>
          <c:val>
            <c:numRef>
              <c:f>גיליון1!$B$3:$D$3</c:f>
              <c:numCache>
                <c:formatCode>General</c:formatCode>
                <c:ptCount val="3"/>
                <c:pt idx="0">
                  <c:v>9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71-4BD2-9AFE-076AD3AA7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000"/>
              <a:t>עמק יזרעאל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0C-4C06-9902-4C86A75F8A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0C-4C06-9902-4C86A75F8A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0C-4C06-9902-4C86A75F8AD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0C-4C06-9902-4C86A75F8A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גיליון1!$B$1:$D$1</c:f>
              <c:strCache>
                <c:ptCount val="3"/>
                <c:pt idx="0">
                  <c:v>קיבוצים</c:v>
                </c:pt>
                <c:pt idx="1">
                  <c:v>מושבים</c:v>
                </c:pt>
                <c:pt idx="2">
                  <c:v>קהילתי ואחר</c:v>
                </c:pt>
              </c:strCache>
            </c:strRef>
          </c:cat>
          <c:val>
            <c:numRef>
              <c:f>גיליון1!$B$2:$D$2</c:f>
              <c:numCache>
                <c:formatCode>General</c:formatCode>
                <c:ptCount val="3"/>
                <c:pt idx="0">
                  <c:v>15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0C-4C06-9902-4C86A75F8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/>
              <a:t>מגידו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DEE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55-48F8-BCF1-A75EEA22D096}"/>
              </c:ext>
            </c:extLst>
          </c:dPt>
          <c:dPt>
            <c:idx val="1"/>
            <c:bubble3D val="0"/>
            <c:spPr>
              <a:solidFill>
                <a:srgbClr val="80FF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55-48F8-BCF1-A75EEA22D096}"/>
              </c:ext>
            </c:extLst>
          </c:dPt>
          <c:dPt>
            <c:idx val="2"/>
            <c:bubble3D val="0"/>
            <c:spPr>
              <a:solidFill>
                <a:srgbClr val="FFFF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55-48F8-BCF1-A75EEA22D096}"/>
              </c:ext>
            </c:extLst>
          </c:dPt>
          <c:dPt>
            <c:idx val="3"/>
            <c:bubble3D val="0"/>
            <c:spPr>
              <a:solidFill>
                <a:srgbClr val="FFF0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55-48F8-BCF1-A75EEA22D096}"/>
              </c:ext>
            </c:extLst>
          </c:dPt>
          <c:dLbls>
            <c:dLbl>
              <c:idx val="3"/>
              <c:layout>
                <c:manualLayout>
                  <c:x val="-0.12870397222612012"/>
                  <c:y val="-1.340636175796064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55-48F8-BCF1-A75EEA22D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'ניתוח ערכיות חדשה'!$C$2:$C$6</c:f>
              <c:strCache>
                <c:ptCount val="5"/>
                <c:pt idx="0">
                  <c:v>טובה מאד</c:v>
                </c:pt>
                <c:pt idx="1">
                  <c:v>טובה</c:v>
                </c:pt>
                <c:pt idx="2">
                  <c:v>בינונית</c:v>
                </c:pt>
                <c:pt idx="3">
                  <c:v>ירוד</c:v>
                </c:pt>
                <c:pt idx="4">
                  <c:v>לא רלוונטי</c:v>
                </c:pt>
              </c:strCache>
            </c:strRef>
          </c:cat>
          <c:val>
            <c:numRef>
              <c:f>'ניתוח ערכיות חדשה'!$E$2:$E$5</c:f>
              <c:numCache>
                <c:formatCode>#,##0</c:formatCode>
                <c:ptCount val="4"/>
                <c:pt idx="0">
                  <c:v>13985.689103822</c:v>
                </c:pt>
                <c:pt idx="1">
                  <c:v>44595.662302506033</c:v>
                </c:pt>
                <c:pt idx="2">
                  <c:v>22799.019043114997</c:v>
                </c:pt>
                <c:pt idx="3">
                  <c:v>517.4588017609999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55-48F8-BCF1-A75EEA22D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/>
              <a:t>עמק יזרעאל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0EC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C3-486A-B880-0F35A1F808A0}"/>
              </c:ext>
            </c:extLst>
          </c:dPt>
          <c:dPt>
            <c:idx val="1"/>
            <c:bubble3D val="0"/>
            <c:spPr>
              <a:solidFill>
                <a:srgbClr val="80FF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C3-486A-B880-0F35A1F808A0}"/>
              </c:ext>
            </c:extLst>
          </c:dPt>
          <c:dPt>
            <c:idx val="2"/>
            <c:bubble3D val="0"/>
            <c:spPr>
              <a:solidFill>
                <a:srgbClr val="FFFF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C3-486A-B880-0F35A1F808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C3-486A-B880-0F35A1F808A0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C3-486A-B880-0F35A1F808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'ניתוח ערכיות חדשה'!$C$9:$C$12</c:f>
              <c:strCache>
                <c:ptCount val="4"/>
                <c:pt idx="0">
                  <c:v>טובה מאד</c:v>
                </c:pt>
                <c:pt idx="1">
                  <c:v>טובה</c:v>
                </c:pt>
                <c:pt idx="2">
                  <c:v>בינונית</c:v>
                </c:pt>
                <c:pt idx="3">
                  <c:v>ירוד</c:v>
                </c:pt>
              </c:strCache>
            </c:strRef>
          </c:cat>
          <c:val>
            <c:numRef>
              <c:f>'ניתוח ערכיות חדשה'!$E$9:$E$12</c:f>
              <c:numCache>
                <c:formatCode>#,##0</c:formatCode>
                <c:ptCount val="4"/>
                <c:pt idx="0">
                  <c:v>34449.269350576978</c:v>
                </c:pt>
                <c:pt idx="1">
                  <c:v>118141.36738338499</c:v>
                </c:pt>
                <c:pt idx="2">
                  <c:v>25244.44769235198</c:v>
                </c:pt>
                <c:pt idx="3">
                  <c:v>13.600803682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C3-486A-B880-0F35A1F80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  <a:r>
              <a:rPr lang="he-IL"/>
              <a:t>מספר</a:t>
            </a:r>
            <a:r>
              <a:rPr lang="he-IL" baseline="0"/>
              <a:t> ימי גשם משמעותי - 5 מ"מ ומעלה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'שריד מספר ימי גשם 5ממ'!$B$7</c:f>
              <c:strCache>
                <c:ptCount val="1"/>
                <c:pt idx="0">
                  <c:v> r5mm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'שריד מספר ימי גשם 5ממ'!$A$8:$A$74</c:f>
              <c:numCache>
                <c:formatCode>General</c:formatCode>
                <c:ptCount val="67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</c:numCache>
            </c:numRef>
          </c:xVal>
          <c:yVal>
            <c:numRef>
              <c:f>'שריד מספר ימי גשם 5ממ'!$B$8:$B$74</c:f>
              <c:numCache>
                <c:formatCode>General</c:formatCode>
                <c:ptCount val="67"/>
                <c:pt idx="0">
                  <c:v>19</c:v>
                </c:pt>
                <c:pt idx="1">
                  <c:v>34</c:v>
                </c:pt>
                <c:pt idx="2">
                  <c:v>29</c:v>
                </c:pt>
                <c:pt idx="3">
                  <c:v>33</c:v>
                </c:pt>
                <c:pt idx="4">
                  <c:v>15</c:v>
                </c:pt>
                <c:pt idx="5">
                  <c:v>31</c:v>
                </c:pt>
                <c:pt idx="6">
                  <c:v>27</c:v>
                </c:pt>
                <c:pt idx="7">
                  <c:v>27</c:v>
                </c:pt>
                <c:pt idx="8">
                  <c:v>21</c:v>
                </c:pt>
                <c:pt idx="9">
                  <c:v>20</c:v>
                </c:pt>
                <c:pt idx="10">
                  <c:v>27</c:v>
                </c:pt>
                <c:pt idx="11">
                  <c:v>28</c:v>
                </c:pt>
                <c:pt idx="12">
                  <c:v>26</c:v>
                </c:pt>
                <c:pt idx="13">
                  <c:v>34</c:v>
                </c:pt>
                <c:pt idx="14">
                  <c:v>32</c:v>
                </c:pt>
                <c:pt idx="15">
                  <c:v>27</c:v>
                </c:pt>
                <c:pt idx="16">
                  <c:v>33</c:v>
                </c:pt>
                <c:pt idx="17">
                  <c:v>25</c:v>
                </c:pt>
                <c:pt idx="18">
                  <c:v>41</c:v>
                </c:pt>
                <c:pt idx="19">
                  <c:v>30</c:v>
                </c:pt>
                <c:pt idx="20">
                  <c:v>36</c:v>
                </c:pt>
                <c:pt idx="21">
                  <c:v>34</c:v>
                </c:pt>
                <c:pt idx="22">
                  <c:v>21</c:v>
                </c:pt>
                <c:pt idx="23">
                  <c:v>29</c:v>
                </c:pt>
                <c:pt idx="24">
                  <c:v>26</c:v>
                </c:pt>
                <c:pt idx="25">
                  <c:v>36</c:v>
                </c:pt>
                <c:pt idx="26">
                  <c:v>34</c:v>
                </c:pt>
                <c:pt idx="27">
                  <c:v>32</c:v>
                </c:pt>
                <c:pt idx="28">
                  <c:v>17</c:v>
                </c:pt>
                <c:pt idx="29">
                  <c:v>36</c:v>
                </c:pt>
                <c:pt idx="30">
                  <c:v>31</c:v>
                </c:pt>
                <c:pt idx="31">
                  <c:v>21</c:v>
                </c:pt>
                <c:pt idx="32">
                  <c:v>37</c:v>
                </c:pt>
                <c:pt idx="33">
                  <c:v>23</c:v>
                </c:pt>
                <c:pt idx="34">
                  <c:v>21</c:v>
                </c:pt>
                <c:pt idx="35">
                  <c:v>21</c:v>
                </c:pt>
                <c:pt idx="36">
                  <c:v>32</c:v>
                </c:pt>
                <c:pt idx="37">
                  <c:v>39</c:v>
                </c:pt>
                <c:pt idx="38">
                  <c:v>21</c:v>
                </c:pt>
                <c:pt idx="39">
                  <c:v>30</c:v>
                </c:pt>
                <c:pt idx="40">
                  <c:v>18</c:v>
                </c:pt>
                <c:pt idx="41">
                  <c:v>47</c:v>
                </c:pt>
                <c:pt idx="42">
                  <c:v>28</c:v>
                </c:pt>
                <c:pt idx="43">
                  <c:v>20</c:v>
                </c:pt>
                <c:pt idx="44">
                  <c:v>34</c:v>
                </c:pt>
                <c:pt idx="45">
                  <c:v>35</c:v>
                </c:pt>
                <c:pt idx="46">
                  <c:v>36</c:v>
                </c:pt>
                <c:pt idx="47">
                  <c:v>34</c:v>
                </c:pt>
                <c:pt idx="48">
                  <c:v>16</c:v>
                </c:pt>
                <c:pt idx="49">
                  <c:v>25</c:v>
                </c:pt>
                <c:pt idx="50">
                  <c:v>22</c:v>
                </c:pt>
                <c:pt idx="51">
                  <c:v>33</c:v>
                </c:pt>
                <c:pt idx="52">
                  <c:v>39</c:v>
                </c:pt>
                <c:pt idx="53">
                  <c:v>29</c:v>
                </c:pt>
                <c:pt idx="54">
                  <c:v>25</c:v>
                </c:pt>
                <c:pt idx="55">
                  <c:v>31</c:v>
                </c:pt>
                <c:pt idx="56">
                  <c:v>26</c:v>
                </c:pt>
                <c:pt idx="57">
                  <c:v>17</c:v>
                </c:pt>
                <c:pt idx="58">
                  <c:v>25</c:v>
                </c:pt>
                <c:pt idx="59">
                  <c:v>24</c:v>
                </c:pt>
                <c:pt idx="60">
                  <c:v>28</c:v>
                </c:pt>
                <c:pt idx="61">
                  <c:v>33</c:v>
                </c:pt>
                <c:pt idx="62">
                  <c:v>28</c:v>
                </c:pt>
                <c:pt idx="63">
                  <c:v>18</c:v>
                </c:pt>
                <c:pt idx="64">
                  <c:v>32</c:v>
                </c:pt>
                <c:pt idx="65">
                  <c:v>23</c:v>
                </c:pt>
                <c:pt idx="66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3D-4D49-8A77-7EFDEAB14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7270864"/>
        <c:axId val="1570541344"/>
      </c:scatterChart>
      <c:valAx>
        <c:axId val="166727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570541344"/>
        <c:crosses val="autoZero"/>
        <c:crossBetween val="midCat"/>
      </c:valAx>
      <c:valAx>
        <c:axId val="157054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667270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B7723-EBBC-4C21-9CE8-03CD5007EDCF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FB300B0-5B35-4D21-ADE7-5500B2711DF5}">
      <dgm:prSet phldrT="[טקסט]"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קטניות ואגוזים</a:t>
          </a:r>
        </a:p>
      </dgm:t>
    </dgm:pt>
    <dgm:pt modelId="{CDEBD5A4-355E-4881-B17F-63DBE299D3B8}" type="parTrans" cxnId="{CBD13722-EE9F-4C94-AAAA-D45631A8213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E2E291-55EC-4F94-BA23-FE4B4C8AA703}" type="sibTrans" cxnId="{CBD13722-EE9F-4C94-AAAA-D45631A8213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51DD7-DBF6-4918-B1F4-94B2FB427CFB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אגוזי אדמה (בוטנים)</a:t>
          </a:r>
        </a:p>
      </dgm:t>
    </dgm:pt>
    <dgm:pt modelId="{EE686FE9-D71B-451E-AABB-55A7958ACF25}" type="parTrans" cxnId="{802B405F-E713-42F9-A74F-B9D04018375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B307D776-044A-4577-9A3F-FF5E7053E458}" type="sibTrans" cxnId="{802B405F-E713-42F9-A74F-B9D04018375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197AB2F5-D5D3-4A64-A0BF-48C1DDEF43EF}">
      <dgm:prSet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פירות</a:t>
          </a:r>
        </a:p>
      </dgm:t>
    </dgm:pt>
    <dgm:pt modelId="{DE3346A4-2121-4FFA-B9E5-6BD678B7CB48}" type="parTrans" cxnId="{45C70C9B-485C-4514-ABDC-43B0B5962085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E90D3DDB-0124-4969-8674-99AB48F89362}" type="sibTrans" cxnId="{45C70C9B-485C-4514-ABDC-43B0B5962085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3666F78-2584-4A7C-92F0-097FF679F12A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אפרסק-נקטרינה</a:t>
          </a:r>
        </a:p>
      </dgm:t>
    </dgm:pt>
    <dgm:pt modelId="{123682BB-6AF1-4283-ACD2-021D4F0DCCDF}" type="parTrans" cxnId="{EB944590-1664-43C4-97C3-56F8AA3F271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C44F7BA-A87B-4C3D-9136-A87167DD2BCF}" type="sibTrans" cxnId="{EB944590-1664-43C4-97C3-56F8AA3F271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125E5487-D322-41CA-B510-A8EAE3C35F98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אגס</a:t>
          </a:r>
        </a:p>
      </dgm:t>
    </dgm:pt>
    <dgm:pt modelId="{2E1AE607-EA8A-4E95-B87E-10D060571476}" type="parTrans" cxnId="{C31A1590-E961-4A24-859C-BE280E9CD82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02A7A4A-8E73-4DCA-880F-6D93BF77F7CC}" type="sibTrans" cxnId="{C31A1590-E961-4A24-859C-BE280E9CD82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7828A8D-9856-43A0-8BAF-0030CAD9089B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קיווי</a:t>
          </a:r>
        </a:p>
      </dgm:t>
    </dgm:pt>
    <dgm:pt modelId="{1E3798CB-6E04-4755-82D1-F04CBAD7CC7B}" type="parTrans" cxnId="{28D23C0B-7AF3-4493-B0E5-AAF4031C994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F2D081AB-D774-41F0-BF0E-F6B2C5A1ACB9}" type="sibTrans" cxnId="{28D23C0B-7AF3-4493-B0E5-AAF4031C994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C9E89F53-B4DD-4EF4-8B3F-732B5CA33492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בננה</a:t>
          </a:r>
        </a:p>
      </dgm:t>
    </dgm:pt>
    <dgm:pt modelId="{9D3AEB80-8B90-4755-9576-D7652849998B}" type="parTrans" cxnId="{04C1E885-39A5-4E56-A5C7-C4E09A94A6F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D7E41CF-7A8A-4B64-A6A3-FFEEA3E74916}" type="sibTrans" cxnId="{04C1E885-39A5-4E56-A5C7-C4E09A94A6F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288D7FD-6235-4E5B-951A-79D029357A3B}">
      <dgm:prSet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ירקות ומקשה</a:t>
          </a:r>
        </a:p>
      </dgm:t>
    </dgm:pt>
    <dgm:pt modelId="{21F45017-DC50-4BE6-AA85-089D74442C66}" type="parTrans" cxnId="{16B44A3B-6BDD-4FAF-B02D-CA53CD5E937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06B3E401-8D63-4A0C-8387-9D99B8C003E0}" type="sibTrans" cxnId="{16B44A3B-6BDD-4FAF-B02D-CA53CD5E937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B711E4E6-4345-4A02-97A5-4CBF7D77E82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פלפל</a:t>
          </a:r>
        </a:p>
      </dgm:t>
    </dgm:pt>
    <dgm:pt modelId="{B5146C67-403D-4CDF-BDC8-A0C80E03B6AE}" type="parTrans" cxnId="{6B4E1008-18AF-4780-B6D8-B78F3BFD750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5F600B8-5EF6-4DB0-A265-AA7F41E06AB0}" type="sibTrans" cxnId="{6B4E1008-18AF-4780-B6D8-B78F3BFD750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CDFC3B23-A76B-4560-A3B0-22F5060C7427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מלפפון</a:t>
          </a:r>
        </a:p>
      </dgm:t>
    </dgm:pt>
    <dgm:pt modelId="{D754A0FB-28DA-4485-8AC0-4186260FAC42}" type="parTrans" cxnId="{CAEA339A-A25D-4AE0-BB57-078C9505B36B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2FC4D12-AE3B-45B8-8135-A6173520B3C6}" type="sibTrans" cxnId="{CAEA339A-A25D-4AE0-BB57-078C9505B36B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58B90A2-AF17-482D-A22A-D14F625B60FE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כרוב</a:t>
          </a:r>
        </a:p>
      </dgm:t>
    </dgm:pt>
    <dgm:pt modelId="{E1F82A77-AC4B-4A71-90FA-23F2C390F989}" type="parTrans" cxnId="{4133251B-D0E6-4F55-A659-DC4C9A7F3A3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6C379D33-6F44-4A2D-8C61-C84A0A2598DA}" type="sibTrans" cxnId="{4133251B-D0E6-4F55-A659-DC4C9A7F3A3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BE814234-A20E-404A-8290-852E3FFE6B94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בטטה</a:t>
          </a:r>
        </a:p>
      </dgm:t>
    </dgm:pt>
    <dgm:pt modelId="{A9FE8B50-FFBE-4CD7-BF2C-1B4E2C428DDA}" type="parTrans" cxnId="{6ABFD11A-AEDD-4CBA-A866-315E5100B63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EEF4CC3-D04D-4A62-A9BA-AA719F49522E}" type="sibTrans" cxnId="{6ABFD11A-AEDD-4CBA-A866-315E5100B63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594AE24-57CC-4037-BB99-300D00E5E7AD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גזר</a:t>
          </a:r>
        </a:p>
      </dgm:t>
    </dgm:pt>
    <dgm:pt modelId="{C282D34B-3A92-4DE2-9A62-E9BAD7E96266}" type="parTrans" cxnId="{F3FA8B28-60E0-469E-BB3E-0D413BE59F0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D3509D3-8500-49D2-A710-2B4DB3F4A903}" type="sibTrans" cxnId="{F3FA8B28-60E0-469E-BB3E-0D413BE59F0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F1D3FBC-FD7B-48D6-8224-F01504D96C1E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בצל</a:t>
          </a:r>
        </a:p>
      </dgm:t>
    </dgm:pt>
    <dgm:pt modelId="{F3AFF65E-18DA-4B8D-B166-F8AF5D450B58}" type="parTrans" cxnId="{59F813EC-24DF-4712-AF26-D26FB21E576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5D45E7F-B819-445E-8D2A-52541056927D}" type="sibTrans" cxnId="{59F813EC-24DF-4712-AF26-D26FB21E576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677FE5B-EBA8-4F35-A0EC-23F98836F38C}">
      <dgm:prSet phldrT="[טקסט]"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דגניים ופחמימות</a:t>
          </a:r>
        </a:p>
      </dgm:t>
    </dgm:pt>
    <dgm:pt modelId="{465646FC-9866-4814-87A8-A66341EC248C}" type="parTrans" cxnId="{2F0A9066-68AA-483F-BF61-7B258B33ACD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F58A9B97-2390-4F36-8810-8FFE2B07837F}" type="sibTrans" cxnId="{2F0A9066-68AA-483F-BF61-7B258B33ACD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0828686-9D19-41F5-AB3B-7922AE25B9A2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  <a:scene3d>
          <a:camera prst="orthographicFront"/>
          <a:lightRig rig="flat" dir="t"/>
        </a:scene3d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חיטה</a:t>
          </a:r>
        </a:p>
      </dgm:t>
    </dgm:pt>
    <dgm:pt modelId="{11B2B6D1-36DA-479B-97B9-6BA01549B83B}" type="parTrans" cxnId="{D2E87D62-15CC-404D-8638-B8624C00E3B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13E37C7E-656D-40EA-8273-1B98D9FFBB3E}" type="sibTrans" cxnId="{D2E87D62-15CC-404D-8638-B8624C00E3B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49120BD-A1AF-4FA8-B5D2-8152641258EE}">
      <dgm:prSet phldrT="[טקסט]"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  <a:scene3d>
          <a:camera prst="orthographicFront"/>
          <a:lightRig rig="flat" dir="t"/>
        </a:scene3d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תירס</a:t>
          </a:r>
        </a:p>
      </dgm:t>
    </dgm:pt>
    <dgm:pt modelId="{1B857882-3DED-4408-B38E-6C454B5CA3BE}" type="parTrans" cxnId="{9C23388E-4654-4AD7-896C-187A7119E37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B2A8A84-C46D-45BE-AD2D-538B32B730BC}" type="sibTrans" cxnId="{9C23388E-4654-4AD7-896C-187A7119E37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20AAC5D-6923-46C6-A188-4FEDA9BA650B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  <a:scene3d>
          <a:camera prst="orthographicFront"/>
          <a:lightRig rig="flat" dir="t"/>
        </a:scene3d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תפוחי </a:t>
          </a: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אדמה</a:t>
          </a:r>
        </a:p>
      </dgm:t>
    </dgm:pt>
    <dgm:pt modelId="{04F0C8F6-9CAE-48E9-8E35-546EAE6B03C8}" type="parTrans" cxnId="{CC164DB6-93FE-40D4-8143-4E2E0D7B2ADD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682CA21E-E53C-4A76-AF20-72A3C9BE1217}" type="sibTrans" cxnId="{CC164DB6-93FE-40D4-8143-4E2E0D7B2ADD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5B664D7E-8257-4F32-8DF5-982BCBE4F7C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סויה</a:t>
          </a:r>
        </a:p>
      </dgm:t>
    </dgm:pt>
    <dgm:pt modelId="{85BAA455-51FE-4C5E-8C24-3395DA5606EF}" type="parTrans" cxnId="{1DBE5FAD-89A8-4D5D-B12D-A24639E2B6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56417E9-7107-4C92-89B9-2E7E3191885B}" type="sibTrans" cxnId="{1DBE5FAD-89A8-4D5D-B12D-A24639E2B6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30383C2-7451-4E1E-9372-FDA889B31AEE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שומשום</a:t>
          </a:r>
          <a:endParaRPr lang="he-IL" sz="20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88DDBB-685C-42CF-8AFE-2E87FCB42609}" type="parTrans" cxnId="{1404887C-2754-4F4C-B6E6-78008DD702F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B4E788D-32D4-407C-9081-7BFC6908F711}" type="sibTrans" cxnId="{1404887C-2754-4F4C-B6E6-78008DD702F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AE91B5B-D6D4-4CD6-97B8-D9A4C7421B08}">
      <dgm:prSet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צמחי שמן</a:t>
          </a:r>
        </a:p>
      </dgm:t>
    </dgm:pt>
    <dgm:pt modelId="{3EEB9417-ED66-4DB3-8862-232AC4A6416A}" type="parTrans" cxnId="{781E8AA4-34C6-47CC-92C5-DE3F3F5AE50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9824225-28F7-46E1-BDCB-0BF0C1557895}" type="sibTrans" cxnId="{781E8AA4-34C6-47CC-92C5-DE3F3F5AE50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4A9F1468-BEFB-4C40-BB86-7E844C65F379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חימצה</a:t>
          </a: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(חומוס)</a:t>
          </a:r>
        </a:p>
      </dgm:t>
    </dgm:pt>
    <dgm:pt modelId="{9B11D0C6-713C-4F98-A385-45464325A5E4}" type="parTrans" cxnId="{ABC5DF84-FA30-4A87-95BE-C78FEF06E34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FD7340B4-3016-4DEC-A76D-B190AE23A739}" type="sibTrans" cxnId="{ABC5DF84-FA30-4A87-95BE-C78FEF06E34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8CBE36F5-6BF1-4BC1-BB4A-2BAB33FDDD0C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שקדים</a:t>
          </a:r>
        </a:p>
      </dgm:t>
    </dgm:pt>
    <dgm:pt modelId="{79954A91-895D-4FDA-A39A-D311798EDB2C}" type="parTrans" cxnId="{953ABD99-DB50-4FAC-9AD9-3C409546002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784B2F6-F39D-467D-8740-537C312310CC}" type="sibTrans" cxnId="{953ABD99-DB50-4FAC-9AD9-3C409546002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74488126-8C8B-42D9-B6F4-ABF60BF0C558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תפוז</a:t>
          </a:r>
        </a:p>
      </dgm:t>
    </dgm:pt>
    <dgm:pt modelId="{9BCCF0CB-D299-4066-84C9-EF13BCBA1C6B}" type="parTrans" cxnId="{AFB6A75B-6D5E-4761-BB06-6281B46C458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F5BC79DE-E9E1-4583-9C77-580D5C8443E4}" type="sibTrans" cxnId="{AFB6A75B-6D5E-4761-BB06-6281B46C458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54ECAF82-23C3-4905-841E-2D2C8336DC6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ענבים</a:t>
          </a:r>
        </a:p>
      </dgm:t>
    </dgm:pt>
    <dgm:pt modelId="{7828243E-377F-489F-8C1E-ABD682E95E13}" type="parTrans" cxnId="{4B8D2059-2C94-4903-B04A-CF05A9A2990E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E1C88A4A-7118-43B6-9B13-92CDC1B2489A}" type="sibTrans" cxnId="{4B8D2059-2C94-4903-B04A-CF05A9A2990E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9C1E203-514E-43FC-9AC3-AD64995A489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 </a:t>
          </a:r>
        </a:p>
      </dgm:t>
    </dgm:pt>
    <dgm:pt modelId="{38DACA6E-AFBB-43B6-A34C-ECC1CE8F4923}" type="parTrans" cxnId="{201A7F52-FD87-4A0A-8353-3FFB938DFA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4800AF77-3889-42D9-95F3-C0B76FA86590}" type="sibTrans" cxnId="{201A7F52-FD87-4A0A-8353-3FFB938DFA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4D40333D-1CED-4E67-A544-A595C8E17E8F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עגבניה</a:t>
          </a:r>
          <a:endParaRPr lang="he-IL" sz="20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48EB50-31EE-4059-9B01-020C8336A974}" type="parTrans" cxnId="{FBB3ABB6-53F8-4705-8489-03C6C0F4C7E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DA5EEE6-DAB4-4A1D-8C66-F79F4D3D410D}" type="sibTrans" cxnId="{FBB3ABB6-53F8-4705-8489-03C6C0F4C7E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6DFA6C0-AABA-44A1-9463-82C4A88BDB73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אבטיח</a:t>
          </a:r>
        </a:p>
      </dgm:t>
    </dgm:pt>
    <dgm:pt modelId="{83823FDF-5D47-430C-9F66-95F1FA779FFA}" type="parTrans" cxnId="{603FE12B-2401-441B-8B38-E17230646AF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EE976DB3-459C-465D-BCD3-1ABE22FD5335}" type="sibTrans" cxnId="{603FE12B-2401-441B-8B38-E17230646AF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2354413-964B-4493-89C0-F5CABA2D1F72}" type="pres">
      <dgm:prSet presAssocID="{FBAB7723-EBBC-4C21-9CE8-03CD5007EDCF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2A3823FC-EDD1-4374-B1A4-41D6BE624FE4}" type="pres">
      <dgm:prSet presAssocID="{A677FE5B-EBA8-4F35-A0EC-23F98836F38C}" presName="compNode" presStyleCnt="0"/>
      <dgm:spPr/>
    </dgm:pt>
    <dgm:pt modelId="{62C5D0F2-4AA3-447A-8515-FC8D20F43D07}" type="pres">
      <dgm:prSet presAssocID="{A677FE5B-EBA8-4F35-A0EC-23F98836F38C}" presName="aNode" presStyleLbl="bgShp" presStyleIdx="0" presStyleCnt="5"/>
      <dgm:spPr/>
    </dgm:pt>
    <dgm:pt modelId="{D745678B-273D-4F05-87BF-8C1892347F2A}" type="pres">
      <dgm:prSet presAssocID="{A677FE5B-EBA8-4F35-A0EC-23F98836F38C}" presName="textNode" presStyleLbl="bgShp" presStyleIdx="0" presStyleCnt="5"/>
      <dgm:spPr/>
    </dgm:pt>
    <dgm:pt modelId="{BF4847B8-3BA1-4E52-947F-36A183D72402}" type="pres">
      <dgm:prSet presAssocID="{A677FE5B-EBA8-4F35-A0EC-23F98836F38C}" presName="compChildNode" presStyleCnt="0"/>
      <dgm:spPr/>
    </dgm:pt>
    <dgm:pt modelId="{DE970BED-DEEE-4EA3-AE00-0D6CC747AB12}" type="pres">
      <dgm:prSet presAssocID="{A677FE5B-EBA8-4F35-A0EC-23F98836F38C}" presName="theInnerList" presStyleCnt="0"/>
      <dgm:spPr/>
    </dgm:pt>
    <dgm:pt modelId="{8FBCBEF6-7AC1-4208-BA64-4C96CDCE9C8C}" type="pres">
      <dgm:prSet presAssocID="{A49120BD-A1AF-4FA8-B5D2-8152641258EE}" presName="childNode" presStyleLbl="node1" presStyleIdx="0" presStyleCnt="23">
        <dgm:presLayoutVars>
          <dgm:bulletEnabled val="1"/>
        </dgm:presLayoutVars>
      </dgm:prSet>
      <dgm:spPr/>
    </dgm:pt>
    <dgm:pt modelId="{2774EC17-A145-4091-A838-21263C50F757}" type="pres">
      <dgm:prSet presAssocID="{A49120BD-A1AF-4FA8-B5D2-8152641258EE}" presName="aSpace2" presStyleCnt="0"/>
      <dgm:spPr/>
    </dgm:pt>
    <dgm:pt modelId="{007B4796-10D4-42C6-869B-6CE07E4BF568}" type="pres">
      <dgm:prSet presAssocID="{20828686-9D19-41F5-AB3B-7922AE25B9A2}" presName="childNode" presStyleLbl="node1" presStyleIdx="1" presStyleCnt="23">
        <dgm:presLayoutVars>
          <dgm:bulletEnabled val="1"/>
        </dgm:presLayoutVars>
      </dgm:prSet>
      <dgm:spPr/>
    </dgm:pt>
    <dgm:pt modelId="{7DC419A4-95C2-45BF-BB40-1D53AF84BC7C}" type="pres">
      <dgm:prSet presAssocID="{20828686-9D19-41F5-AB3B-7922AE25B9A2}" presName="aSpace2" presStyleCnt="0"/>
      <dgm:spPr/>
    </dgm:pt>
    <dgm:pt modelId="{16CE74BF-CE17-497B-B3AD-4D7CADFC32E0}" type="pres">
      <dgm:prSet presAssocID="{920AAC5D-6923-46C6-A188-4FEDA9BA650B}" presName="childNode" presStyleLbl="node1" presStyleIdx="2" presStyleCnt="23">
        <dgm:presLayoutVars>
          <dgm:bulletEnabled val="1"/>
        </dgm:presLayoutVars>
      </dgm:prSet>
      <dgm:spPr/>
    </dgm:pt>
    <dgm:pt modelId="{FF7927A3-A603-4DD9-B899-A21E27140FFC}" type="pres">
      <dgm:prSet presAssocID="{A677FE5B-EBA8-4F35-A0EC-23F98836F38C}" presName="aSpace" presStyleCnt="0"/>
      <dgm:spPr/>
    </dgm:pt>
    <dgm:pt modelId="{65691B64-E718-407E-BC5F-923DEFC632BD}" type="pres">
      <dgm:prSet presAssocID="{FFB300B0-5B35-4D21-ADE7-5500B2711DF5}" presName="compNode" presStyleCnt="0"/>
      <dgm:spPr/>
    </dgm:pt>
    <dgm:pt modelId="{DD6C7F44-D2FA-45CE-841E-4B17016BFF64}" type="pres">
      <dgm:prSet presAssocID="{FFB300B0-5B35-4D21-ADE7-5500B2711DF5}" presName="aNode" presStyleLbl="bgShp" presStyleIdx="1" presStyleCnt="5"/>
      <dgm:spPr/>
    </dgm:pt>
    <dgm:pt modelId="{6AA98A6B-6899-46FB-818A-C6476D2EB111}" type="pres">
      <dgm:prSet presAssocID="{FFB300B0-5B35-4D21-ADE7-5500B2711DF5}" presName="textNode" presStyleLbl="bgShp" presStyleIdx="1" presStyleCnt="5"/>
      <dgm:spPr/>
    </dgm:pt>
    <dgm:pt modelId="{27B8A116-464B-4BCC-9850-6ED6654E46E3}" type="pres">
      <dgm:prSet presAssocID="{FFB300B0-5B35-4D21-ADE7-5500B2711DF5}" presName="compChildNode" presStyleCnt="0"/>
      <dgm:spPr/>
    </dgm:pt>
    <dgm:pt modelId="{1DF49CB8-E8F3-46BF-9A91-9871256E05C7}" type="pres">
      <dgm:prSet presAssocID="{FFB300B0-5B35-4D21-ADE7-5500B2711DF5}" presName="theInnerList" presStyleCnt="0"/>
      <dgm:spPr/>
    </dgm:pt>
    <dgm:pt modelId="{F79526CB-0BF7-4264-B228-779393CCE278}" type="pres">
      <dgm:prSet presAssocID="{4A9F1468-BEFB-4C40-BB86-7E844C65F379}" presName="childNode" presStyleLbl="node1" presStyleIdx="3" presStyleCnt="23">
        <dgm:presLayoutVars>
          <dgm:bulletEnabled val="1"/>
        </dgm:presLayoutVars>
      </dgm:prSet>
      <dgm:spPr/>
    </dgm:pt>
    <dgm:pt modelId="{AAA3B6A4-9914-4FC6-808C-48B8DAAFB4D6}" type="pres">
      <dgm:prSet presAssocID="{4A9F1468-BEFB-4C40-BB86-7E844C65F379}" presName="aSpace2" presStyleCnt="0"/>
      <dgm:spPr/>
    </dgm:pt>
    <dgm:pt modelId="{8E206A67-E371-4378-9D89-FE787EFEB825}" type="pres">
      <dgm:prSet presAssocID="{8CBE36F5-6BF1-4BC1-BB4A-2BAB33FDDD0C}" presName="childNode" presStyleLbl="node1" presStyleIdx="4" presStyleCnt="23">
        <dgm:presLayoutVars>
          <dgm:bulletEnabled val="1"/>
        </dgm:presLayoutVars>
      </dgm:prSet>
      <dgm:spPr/>
    </dgm:pt>
    <dgm:pt modelId="{A6711577-8FA3-40C5-9585-076CD5B3EE4A}" type="pres">
      <dgm:prSet presAssocID="{8CBE36F5-6BF1-4BC1-BB4A-2BAB33FDDD0C}" presName="aSpace2" presStyleCnt="0"/>
      <dgm:spPr/>
    </dgm:pt>
    <dgm:pt modelId="{4E66A808-29BE-4B6E-BBFE-718AC3FFD7AB}" type="pres">
      <dgm:prSet presAssocID="{07751DD7-DBF6-4918-B1F4-94B2FB427CFB}" presName="childNode" presStyleLbl="node1" presStyleIdx="5" presStyleCnt="23">
        <dgm:presLayoutVars>
          <dgm:bulletEnabled val="1"/>
        </dgm:presLayoutVars>
      </dgm:prSet>
      <dgm:spPr/>
    </dgm:pt>
    <dgm:pt modelId="{15C0CB59-C1D8-421D-AF52-3C2CDDAD99A8}" type="pres">
      <dgm:prSet presAssocID="{FFB300B0-5B35-4D21-ADE7-5500B2711DF5}" presName="aSpace" presStyleCnt="0"/>
      <dgm:spPr/>
    </dgm:pt>
    <dgm:pt modelId="{1EBCE994-3C13-45E2-A8F4-6D0FCB43500B}" type="pres">
      <dgm:prSet presAssocID="{2AE91B5B-D6D4-4CD6-97B8-D9A4C7421B08}" presName="compNode" presStyleCnt="0"/>
      <dgm:spPr/>
    </dgm:pt>
    <dgm:pt modelId="{A3E56653-5CB1-4DB3-B74D-C7257B355528}" type="pres">
      <dgm:prSet presAssocID="{2AE91B5B-D6D4-4CD6-97B8-D9A4C7421B08}" presName="aNode" presStyleLbl="bgShp" presStyleIdx="2" presStyleCnt="5"/>
      <dgm:spPr/>
    </dgm:pt>
    <dgm:pt modelId="{A46D9322-25AF-45B0-9C05-781D2A99E7A4}" type="pres">
      <dgm:prSet presAssocID="{2AE91B5B-D6D4-4CD6-97B8-D9A4C7421B08}" presName="textNode" presStyleLbl="bgShp" presStyleIdx="2" presStyleCnt="5"/>
      <dgm:spPr/>
    </dgm:pt>
    <dgm:pt modelId="{A49D83C0-EB01-45C0-91E2-EEE18DB985DA}" type="pres">
      <dgm:prSet presAssocID="{2AE91B5B-D6D4-4CD6-97B8-D9A4C7421B08}" presName="compChildNode" presStyleCnt="0"/>
      <dgm:spPr/>
    </dgm:pt>
    <dgm:pt modelId="{37DA570F-1DED-4A5D-B920-90D502CA09C0}" type="pres">
      <dgm:prSet presAssocID="{2AE91B5B-D6D4-4CD6-97B8-D9A4C7421B08}" presName="theInnerList" presStyleCnt="0"/>
      <dgm:spPr/>
    </dgm:pt>
    <dgm:pt modelId="{462EAAD5-D42E-407C-82DE-E04F21A91712}" type="pres">
      <dgm:prSet presAssocID="{5B664D7E-8257-4F32-8DF5-982BCBE4F7CB}" presName="childNode" presStyleLbl="node1" presStyleIdx="6" presStyleCnt="23">
        <dgm:presLayoutVars>
          <dgm:bulletEnabled val="1"/>
        </dgm:presLayoutVars>
      </dgm:prSet>
      <dgm:spPr/>
    </dgm:pt>
    <dgm:pt modelId="{71372900-B467-42BE-BFAC-B6A2527A53E7}" type="pres">
      <dgm:prSet presAssocID="{5B664D7E-8257-4F32-8DF5-982BCBE4F7CB}" presName="aSpace2" presStyleCnt="0"/>
      <dgm:spPr/>
    </dgm:pt>
    <dgm:pt modelId="{A28AF2D4-CEB7-4BAF-855B-96766FC1665E}" type="pres">
      <dgm:prSet presAssocID="{930383C2-7451-4E1E-9372-FDA889B31AEE}" presName="childNode" presStyleLbl="node1" presStyleIdx="7" presStyleCnt="23">
        <dgm:presLayoutVars>
          <dgm:bulletEnabled val="1"/>
        </dgm:presLayoutVars>
      </dgm:prSet>
      <dgm:spPr/>
    </dgm:pt>
    <dgm:pt modelId="{D30F8673-3CC8-458D-A2ED-9DA202D6554F}" type="pres">
      <dgm:prSet presAssocID="{2AE91B5B-D6D4-4CD6-97B8-D9A4C7421B08}" presName="aSpace" presStyleCnt="0"/>
      <dgm:spPr/>
    </dgm:pt>
    <dgm:pt modelId="{0D4C4DD1-4025-4177-A88B-E3A4D0E35831}" type="pres">
      <dgm:prSet presAssocID="{197AB2F5-D5D3-4A64-A0BF-48C1DDEF43EF}" presName="compNode" presStyleCnt="0"/>
      <dgm:spPr/>
    </dgm:pt>
    <dgm:pt modelId="{9D03C846-F4E1-433C-822E-948299582A74}" type="pres">
      <dgm:prSet presAssocID="{197AB2F5-D5D3-4A64-A0BF-48C1DDEF43EF}" presName="aNode" presStyleLbl="bgShp" presStyleIdx="3" presStyleCnt="5"/>
      <dgm:spPr/>
    </dgm:pt>
    <dgm:pt modelId="{E19698AE-E2A8-4FDA-BB4F-7B3BB4AA2473}" type="pres">
      <dgm:prSet presAssocID="{197AB2F5-D5D3-4A64-A0BF-48C1DDEF43EF}" presName="textNode" presStyleLbl="bgShp" presStyleIdx="3" presStyleCnt="5"/>
      <dgm:spPr/>
    </dgm:pt>
    <dgm:pt modelId="{C5ABFEE6-364F-42C5-A854-C34EDB670A49}" type="pres">
      <dgm:prSet presAssocID="{197AB2F5-D5D3-4A64-A0BF-48C1DDEF43EF}" presName="compChildNode" presStyleCnt="0"/>
      <dgm:spPr/>
    </dgm:pt>
    <dgm:pt modelId="{2DB5CD7B-476A-4AC6-B7A7-FE5FB2FD9AA2}" type="pres">
      <dgm:prSet presAssocID="{197AB2F5-D5D3-4A64-A0BF-48C1DDEF43EF}" presName="theInnerList" presStyleCnt="0"/>
      <dgm:spPr/>
    </dgm:pt>
    <dgm:pt modelId="{AF43FAF9-AE50-44A9-BB8D-23B001EB96C6}" type="pres">
      <dgm:prSet presAssocID="{C9E89F53-B4DD-4EF4-8B3F-732B5CA33492}" presName="childNode" presStyleLbl="node1" presStyleIdx="8" presStyleCnt="23">
        <dgm:presLayoutVars>
          <dgm:bulletEnabled val="1"/>
        </dgm:presLayoutVars>
      </dgm:prSet>
      <dgm:spPr/>
    </dgm:pt>
    <dgm:pt modelId="{B3A9ADC6-865D-4B3C-AB60-B96A0E0D2DE9}" type="pres">
      <dgm:prSet presAssocID="{C9E89F53-B4DD-4EF4-8B3F-732B5CA33492}" presName="aSpace2" presStyleCnt="0"/>
      <dgm:spPr/>
    </dgm:pt>
    <dgm:pt modelId="{B74928DB-A05E-4153-B18A-E2552D369D6C}" type="pres">
      <dgm:prSet presAssocID="{74488126-8C8B-42D9-B6F4-ABF60BF0C558}" presName="childNode" presStyleLbl="node1" presStyleIdx="9" presStyleCnt="23">
        <dgm:presLayoutVars>
          <dgm:bulletEnabled val="1"/>
        </dgm:presLayoutVars>
      </dgm:prSet>
      <dgm:spPr/>
    </dgm:pt>
    <dgm:pt modelId="{C68B8EAD-4119-4EAD-ADA9-7FFBFA57EA73}" type="pres">
      <dgm:prSet presAssocID="{74488126-8C8B-42D9-B6F4-ABF60BF0C558}" presName="aSpace2" presStyleCnt="0"/>
      <dgm:spPr/>
    </dgm:pt>
    <dgm:pt modelId="{A4A3D810-220D-46AC-9FE7-415C16932D62}" type="pres">
      <dgm:prSet presAssocID="{54ECAF82-23C3-4905-841E-2D2C8336DC6B}" presName="childNode" presStyleLbl="node1" presStyleIdx="10" presStyleCnt="23">
        <dgm:presLayoutVars>
          <dgm:bulletEnabled val="1"/>
        </dgm:presLayoutVars>
      </dgm:prSet>
      <dgm:spPr/>
    </dgm:pt>
    <dgm:pt modelId="{2F62FF71-8494-4A84-BD32-75D491F44205}" type="pres">
      <dgm:prSet presAssocID="{54ECAF82-23C3-4905-841E-2D2C8336DC6B}" presName="aSpace2" presStyleCnt="0"/>
      <dgm:spPr/>
    </dgm:pt>
    <dgm:pt modelId="{9557F612-CDE4-4D4B-BCD7-D490203C5DE8}" type="pres">
      <dgm:prSet presAssocID="{A9C1E203-514E-43FC-9AC3-AD64995A489B}" presName="childNode" presStyleLbl="node1" presStyleIdx="11" presStyleCnt="23">
        <dgm:presLayoutVars>
          <dgm:bulletEnabled val="1"/>
        </dgm:presLayoutVars>
      </dgm:prSet>
      <dgm:spPr/>
    </dgm:pt>
    <dgm:pt modelId="{F38E4AB8-3FE3-4DE3-9A37-8BDAD327DA6E}" type="pres">
      <dgm:prSet presAssocID="{A9C1E203-514E-43FC-9AC3-AD64995A489B}" presName="aSpace2" presStyleCnt="0"/>
      <dgm:spPr/>
    </dgm:pt>
    <dgm:pt modelId="{D9D3BAF8-9487-4D86-9BCD-0B0F900C0B33}" type="pres">
      <dgm:prSet presAssocID="{D3666F78-2584-4A7C-92F0-097FF679F12A}" presName="childNode" presStyleLbl="node1" presStyleIdx="12" presStyleCnt="23">
        <dgm:presLayoutVars>
          <dgm:bulletEnabled val="1"/>
        </dgm:presLayoutVars>
      </dgm:prSet>
      <dgm:spPr/>
    </dgm:pt>
    <dgm:pt modelId="{A0E770CB-149E-49A2-BD21-CA47FC14167C}" type="pres">
      <dgm:prSet presAssocID="{D3666F78-2584-4A7C-92F0-097FF679F12A}" presName="aSpace2" presStyleCnt="0"/>
      <dgm:spPr/>
    </dgm:pt>
    <dgm:pt modelId="{0B03F39B-F704-4AB6-A9AF-B2EC252F7F56}" type="pres">
      <dgm:prSet presAssocID="{125E5487-D322-41CA-B510-A8EAE3C35F98}" presName="childNode" presStyleLbl="node1" presStyleIdx="13" presStyleCnt="23">
        <dgm:presLayoutVars>
          <dgm:bulletEnabled val="1"/>
        </dgm:presLayoutVars>
      </dgm:prSet>
      <dgm:spPr/>
    </dgm:pt>
    <dgm:pt modelId="{C824F574-20F2-4829-9338-F4E8919C87E4}" type="pres">
      <dgm:prSet presAssocID="{125E5487-D322-41CA-B510-A8EAE3C35F98}" presName="aSpace2" presStyleCnt="0"/>
      <dgm:spPr/>
    </dgm:pt>
    <dgm:pt modelId="{2ED1F730-A645-4A8B-9D3B-0DF0A4970A21}" type="pres">
      <dgm:prSet presAssocID="{D7828A8D-9856-43A0-8BAF-0030CAD9089B}" presName="childNode" presStyleLbl="node1" presStyleIdx="14" presStyleCnt="23">
        <dgm:presLayoutVars>
          <dgm:bulletEnabled val="1"/>
        </dgm:presLayoutVars>
      </dgm:prSet>
      <dgm:spPr/>
    </dgm:pt>
    <dgm:pt modelId="{C6579F6B-B88A-4EFA-A3F5-5D2AD9C345F8}" type="pres">
      <dgm:prSet presAssocID="{197AB2F5-D5D3-4A64-A0BF-48C1DDEF43EF}" presName="aSpace" presStyleCnt="0"/>
      <dgm:spPr/>
    </dgm:pt>
    <dgm:pt modelId="{D159AC63-AEAE-4FBC-9749-0C6205082C3B}" type="pres">
      <dgm:prSet presAssocID="{3288D7FD-6235-4E5B-951A-79D029357A3B}" presName="compNode" presStyleCnt="0"/>
      <dgm:spPr/>
    </dgm:pt>
    <dgm:pt modelId="{ED8F105B-DC2E-4156-AF29-F5C360B4750D}" type="pres">
      <dgm:prSet presAssocID="{3288D7FD-6235-4E5B-951A-79D029357A3B}" presName="aNode" presStyleLbl="bgShp" presStyleIdx="4" presStyleCnt="5"/>
      <dgm:spPr/>
    </dgm:pt>
    <dgm:pt modelId="{0488F646-4B78-456F-9D4D-568D8357DA68}" type="pres">
      <dgm:prSet presAssocID="{3288D7FD-6235-4E5B-951A-79D029357A3B}" presName="textNode" presStyleLbl="bgShp" presStyleIdx="4" presStyleCnt="5"/>
      <dgm:spPr/>
    </dgm:pt>
    <dgm:pt modelId="{5CB7407F-A309-4E2E-80EB-816A1B2615BB}" type="pres">
      <dgm:prSet presAssocID="{3288D7FD-6235-4E5B-951A-79D029357A3B}" presName="compChildNode" presStyleCnt="0"/>
      <dgm:spPr/>
    </dgm:pt>
    <dgm:pt modelId="{16743E52-CF90-4911-984E-FB8B1BCC56C3}" type="pres">
      <dgm:prSet presAssocID="{3288D7FD-6235-4E5B-951A-79D029357A3B}" presName="theInnerList" presStyleCnt="0"/>
      <dgm:spPr/>
    </dgm:pt>
    <dgm:pt modelId="{CA696578-8A78-436D-A58A-AAE23F10A163}" type="pres">
      <dgm:prSet presAssocID="{3594AE24-57CC-4037-BB99-300D00E5E7AD}" presName="childNode" presStyleLbl="node1" presStyleIdx="15" presStyleCnt="23">
        <dgm:presLayoutVars>
          <dgm:bulletEnabled val="1"/>
        </dgm:presLayoutVars>
      </dgm:prSet>
      <dgm:spPr/>
    </dgm:pt>
    <dgm:pt modelId="{FEB4F719-A711-45C0-AFC3-D73AF6DFAE6C}" type="pres">
      <dgm:prSet presAssocID="{3594AE24-57CC-4037-BB99-300D00E5E7AD}" presName="aSpace2" presStyleCnt="0"/>
      <dgm:spPr/>
    </dgm:pt>
    <dgm:pt modelId="{35058ACC-FF1A-427D-829F-3879176D838B}" type="pres">
      <dgm:prSet presAssocID="{B711E4E6-4345-4A02-97A5-4CBF7D77E82B}" presName="childNode" presStyleLbl="node1" presStyleIdx="16" presStyleCnt="23">
        <dgm:presLayoutVars>
          <dgm:bulletEnabled val="1"/>
        </dgm:presLayoutVars>
      </dgm:prSet>
      <dgm:spPr/>
    </dgm:pt>
    <dgm:pt modelId="{5D673043-9A60-47FB-84C5-22F5CBDB4D1D}" type="pres">
      <dgm:prSet presAssocID="{B711E4E6-4345-4A02-97A5-4CBF7D77E82B}" presName="aSpace2" presStyleCnt="0"/>
      <dgm:spPr/>
    </dgm:pt>
    <dgm:pt modelId="{756746D1-64A7-4A9B-BEC8-AF934F48F287}" type="pres">
      <dgm:prSet presAssocID="{CDFC3B23-A76B-4560-A3B0-22F5060C7427}" presName="childNode" presStyleLbl="node1" presStyleIdx="17" presStyleCnt="23">
        <dgm:presLayoutVars>
          <dgm:bulletEnabled val="1"/>
        </dgm:presLayoutVars>
      </dgm:prSet>
      <dgm:spPr/>
    </dgm:pt>
    <dgm:pt modelId="{A62828C0-87FA-44E1-B215-17F4A3C1A177}" type="pres">
      <dgm:prSet presAssocID="{CDFC3B23-A76B-4560-A3B0-22F5060C7427}" presName="aSpace2" presStyleCnt="0"/>
      <dgm:spPr/>
    </dgm:pt>
    <dgm:pt modelId="{E8E202C1-2B4C-4FDC-9F4C-C4B6FB805C36}" type="pres">
      <dgm:prSet presAssocID="{DF1D3FBC-FD7B-48D6-8224-F01504D96C1E}" presName="childNode" presStyleLbl="node1" presStyleIdx="18" presStyleCnt="23">
        <dgm:presLayoutVars>
          <dgm:bulletEnabled val="1"/>
        </dgm:presLayoutVars>
      </dgm:prSet>
      <dgm:spPr/>
    </dgm:pt>
    <dgm:pt modelId="{A381CAF8-90E8-4B73-8E77-FF4F2FDFE55C}" type="pres">
      <dgm:prSet presAssocID="{DF1D3FBC-FD7B-48D6-8224-F01504D96C1E}" presName="aSpace2" presStyleCnt="0"/>
      <dgm:spPr/>
    </dgm:pt>
    <dgm:pt modelId="{981C0772-92B7-4706-B60E-DBBCF12A4E88}" type="pres">
      <dgm:prSet presAssocID="{258B90A2-AF17-482D-A22A-D14F625B60FE}" presName="childNode" presStyleLbl="node1" presStyleIdx="19" presStyleCnt="23">
        <dgm:presLayoutVars>
          <dgm:bulletEnabled val="1"/>
        </dgm:presLayoutVars>
      </dgm:prSet>
      <dgm:spPr/>
    </dgm:pt>
    <dgm:pt modelId="{9175DBC2-4BB4-4C59-B689-E1EE38FB7E98}" type="pres">
      <dgm:prSet presAssocID="{258B90A2-AF17-482D-A22A-D14F625B60FE}" presName="aSpace2" presStyleCnt="0"/>
      <dgm:spPr/>
    </dgm:pt>
    <dgm:pt modelId="{C97A89AD-F282-4ABD-81D4-3CEA23A65D33}" type="pres">
      <dgm:prSet presAssocID="{BE814234-A20E-404A-8290-852E3FFE6B94}" presName="childNode" presStyleLbl="node1" presStyleIdx="20" presStyleCnt="23">
        <dgm:presLayoutVars>
          <dgm:bulletEnabled val="1"/>
        </dgm:presLayoutVars>
      </dgm:prSet>
      <dgm:spPr/>
    </dgm:pt>
    <dgm:pt modelId="{F89D5DD8-D255-4441-B89C-092E06ADC1B0}" type="pres">
      <dgm:prSet presAssocID="{BE814234-A20E-404A-8290-852E3FFE6B94}" presName="aSpace2" presStyleCnt="0"/>
      <dgm:spPr/>
    </dgm:pt>
    <dgm:pt modelId="{D014E808-DB8F-4974-A1AC-ED3EFD284BAA}" type="pres">
      <dgm:prSet presAssocID="{4D40333D-1CED-4E67-A544-A595C8E17E8F}" presName="childNode" presStyleLbl="node1" presStyleIdx="21" presStyleCnt="23">
        <dgm:presLayoutVars>
          <dgm:bulletEnabled val="1"/>
        </dgm:presLayoutVars>
      </dgm:prSet>
      <dgm:spPr/>
    </dgm:pt>
    <dgm:pt modelId="{614B6DC6-1C4D-4DA4-8365-BF1224DEC356}" type="pres">
      <dgm:prSet presAssocID="{4D40333D-1CED-4E67-A544-A595C8E17E8F}" presName="aSpace2" presStyleCnt="0"/>
      <dgm:spPr/>
    </dgm:pt>
    <dgm:pt modelId="{A896C957-5468-43A9-93E7-2621693C184F}" type="pres">
      <dgm:prSet presAssocID="{D6DFA6C0-AABA-44A1-9463-82C4A88BDB73}" presName="childNode" presStyleLbl="node1" presStyleIdx="22" presStyleCnt="23">
        <dgm:presLayoutVars>
          <dgm:bulletEnabled val="1"/>
        </dgm:presLayoutVars>
      </dgm:prSet>
      <dgm:spPr/>
    </dgm:pt>
  </dgm:ptLst>
  <dgm:cxnLst>
    <dgm:cxn modelId="{DF55AF00-5D65-4A26-80CD-572C29F8FCA4}" type="presOf" srcId="{920AAC5D-6923-46C6-A188-4FEDA9BA650B}" destId="{16CE74BF-CE17-497B-B3AD-4D7CADFC32E0}" srcOrd="0" destOrd="0" presId="urn:microsoft.com/office/officeart/2005/8/layout/lProcess2"/>
    <dgm:cxn modelId="{6B4E1008-18AF-4780-B6D8-B78F3BFD7508}" srcId="{3288D7FD-6235-4E5B-951A-79D029357A3B}" destId="{B711E4E6-4345-4A02-97A5-4CBF7D77E82B}" srcOrd="1" destOrd="0" parTransId="{B5146C67-403D-4CDF-BDC8-A0C80E03B6AE}" sibTransId="{A5F600B8-5EF6-4DB0-A265-AA7F41E06AB0}"/>
    <dgm:cxn modelId="{28D23C0B-7AF3-4493-B0E5-AAF4031C9946}" srcId="{197AB2F5-D5D3-4A64-A0BF-48C1DDEF43EF}" destId="{D7828A8D-9856-43A0-8BAF-0030CAD9089B}" srcOrd="6" destOrd="0" parTransId="{1E3798CB-6E04-4755-82D1-F04CBAD7CC7B}" sibTransId="{F2D081AB-D774-41F0-BF0E-F6B2C5A1ACB9}"/>
    <dgm:cxn modelId="{F4A3ED0E-8921-4EE9-B1D9-CB9C6F05A152}" type="presOf" srcId="{A677FE5B-EBA8-4F35-A0EC-23F98836F38C}" destId="{D745678B-273D-4F05-87BF-8C1892347F2A}" srcOrd="1" destOrd="0" presId="urn:microsoft.com/office/officeart/2005/8/layout/lProcess2"/>
    <dgm:cxn modelId="{028C6517-7A98-485F-BE24-6A6BFD3B6FEB}" type="presOf" srcId="{3594AE24-57CC-4037-BB99-300D00E5E7AD}" destId="{CA696578-8A78-436D-A58A-AAE23F10A163}" srcOrd="0" destOrd="0" presId="urn:microsoft.com/office/officeart/2005/8/layout/lProcess2"/>
    <dgm:cxn modelId="{6ABFD11A-AEDD-4CBA-A866-315E5100B63F}" srcId="{3288D7FD-6235-4E5B-951A-79D029357A3B}" destId="{BE814234-A20E-404A-8290-852E3FFE6B94}" srcOrd="5" destOrd="0" parTransId="{A9FE8B50-FFBE-4CD7-BF2C-1B4E2C428DDA}" sibTransId="{DEEF4CC3-D04D-4A62-A9BA-AA719F49522E}"/>
    <dgm:cxn modelId="{4133251B-D0E6-4F55-A659-DC4C9A7F3A36}" srcId="{3288D7FD-6235-4E5B-951A-79D029357A3B}" destId="{258B90A2-AF17-482D-A22A-D14F625B60FE}" srcOrd="4" destOrd="0" parTransId="{E1F82A77-AC4B-4A71-90FA-23F2C390F989}" sibTransId="{6C379D33-6F44-4A2D-8C61-C84A0A2598DA}"/>
    <dgm:cxn modelId="{495BA71B-BB88-4069-9700-99E2FE8F4B1D}" type="presOf" srcId="{B711E4E6-4345-4A02-97A5-4CBF7D77E82B}" destId="{35058ACC-FF1A-427D-829F-3879176D838B}" srcOrd="0" destOrd="0" presId="urn:microsoft.com/office/officeart/2005/8/layout/lProcess2"/>
    <dgm:cxn modelId="{CBD13722-EE9F-4C94-AAAA-D45631A82137}" srcId="{FBAB7723-EBBC-4C21-9CE8-03CD5007EDCF}" destId="{FFB300B0-5B35-4D21-ADE7-5500B2711DF5}" srcOrd="1" destOrd="0" parTransId="{CDEBD5A4-355E-4881-B17F-63DBE299D3B8}" sibTransId="{2AE2E291-55EC-4F94-BA23-FE4B4C8AA703}"/>
    <dgm:cxn modelId="{F3FA8B28-60E0-469E-BB3E-0D413BE59F04}" srcId="{3288D7FD-6235-4E5B-951A-79D029357A3B}" destId="{3594AE24-57CC-4037-BB99-300D00E5E7AD}" srcOrd="0" destOrd="0" parTransId="{C282D34B-3A92-4DE2-9A62-E9BAD7E96266}" sibTransId="{AD3509D3-8500-49D2-A710-2B4DB3F4A903}"/>
    <dgm:cxn modelId="{603FE12B-2401-441B-8B38-E17230646AFA}" srcId="{3288D7FD-6235-4E5B-951A-79D029357A3B}" destId="{D6DFA6C0-AABA-44A1-9463-82C4A88BDB73}" srcOrd="7" destOrd="0" parTransId="{83823FDF-5D47-430C-9F66-95F1FA779FFA}" sibTransId="{EE976DB3-459C-465D-BCD3-1ABE22FD5335}"/>
    <dgm:cxn modelId="{7CE39133-4BFB-499B-8895-C439E20EC78E}" type="presOf" srcId="{3288D7FD-6235-4E5B-951A-79D029357A3B}" destId="{0488F646-4B78-456F-9D4D-568D8357DA68}" srcOrd="1" destOrd="0" presId="urn:microsoft.com/office/officeart/2005/8/layout/lProcess2"/>
    <dgm:cxn modelId="{F7951939-2063-468D-B083-522755DB087E}" type="presOf" srcId="{A9C1E203-514E-43FC-9AC3-AD64995A489B}" destId="{9557F612-CDE4-4D4B-BCD7-D490203C5DE8}" srcOrd="0" destOrd="0" presId="urn:microsoft.com/office/officeart/2005/8/layout/lProcess2"/>
    <dgm:cxn modelId="{16B44A3B-6BDD-4FAF-B02D-CA53CD5E9374}" srcId="{FBAB7723-EBBC-4C21-9CE8-03CD5007EDCF}" destId="{3288D7FD-6235-4E5B-951A-79D029357A3B}" srcOrd="4" destOrd="0" parTransId="{21F45017-DC50-4BE6-AA85-089D74442C66}" sibTransId="{06B3E401-8D63-4A0C-8387-9D99B8C003E0}"/>
    <dgm:cxn modelId="{AFB6A75B-6D5E-4761-BB06-6281B46C4588}" srcId="{197AB2F5-D5D3-4A64-A0BF-48C1DDEF43EF}" destId="{74488126-8C8B-42D9-B6F4-ABF60BF0C558}" srcOrd="1" destOrd="0" parTransId="{9BCCF0CB-D299-4066-84C9-EF13BCBA1C6B}" sibTransId="{F5BC79DE-E9E1-4583-9C77-580D5C8443E4}"/>
    <dgm:cxn modelId="{802B405F-E713-42F9-A74F-B9D040183750}" srcId="{FFB300B0-5B35-4D21-ADE7-5500B2711DF5}" destId="{07751DD7-DBF6-4918-B1F4-94B2FB427CFB}" srcOrd="2" destOrd="0" parTransId="{EE686FE9-D71B-451E-AABB-55A7958ACF25}" sibTransId="{B307D776-044A-4577-9A3F-FF5E7053E458}"/>
    <dgm:cxn modelId="{D2E87D62-15CC-404D-8638-B8624C00E3B7}" srcId="{A677FE5B-EBA8-4F35-A0EC-23F98836F38C}" destId="{20828686-9D19-41F5-AB3B-7922AE25B9A2}" srcOrd="1" destOrd="0" parTransId="{11B2B6D1-36DA-479B-97B9-6BA01549B83B}" sibTransId="{13E37C7E-656D-40EA-8273-1B98D9FFBB3E}"/>
    <dgm:cxn modelId="{DD3B2963-9322-412F-8ACF-99B1A5EA0B63}" type="presOf" srcId="{2AE91B5B-D6D4-4CD6-97B8-D9A4C7421B08}" destId="{A46D9322-25AF-45B0-9C05-781D2A99E7A4}" srcOrd="1" destOrd="0" presId="urn:microsoft.com/office/officeart/2005/8/layout/lProcess2"/>
    <dgm:cxn modelId="{D2B24C63-3B4B-4F2B-90B8-CB83BCE024CE}" type="presOf" srcId="{CDFC3B23-A76B-4560-A3B0-22F5060C7427}" destId="{756746D1-64A7-4A9B-BEC8-AF934F48F287}" srcOrd="0" destOrd="0" presId="urn:microsoft.com/office/officeart/2005/8/layout/lProcess2"/>
    <dgm:cxn modelId="{9E62D143-B9D0-424A-B4DF-3CCC194DD598}" type="presOf" srcId="{FFB300B0-5B35-4D21-ADE7-5500B2711DF5}" destId="{DD6C7F44-D2FA-45CE-841E-4B17016BFF64}" srcOrd="0" destOrd="0" presId="urn:microsoft.com/office/officeart/2005/8/layout/lProcess2"/>
    <dgm:cxn modelId="{EF886B65-3EA4-4143-832F-55751C9C516E}" type="presOf" srcId="{C9E89F53-B4DD-4EF4-8B3F-732B5CA33492}" destId="{AF43FAF9-AE50-44A9-BB8D-23B001EB96C6}" srcOrd="0" destOrd="0" presId="urn:microsoft.com/office/officeart/2005/8/layout/lProcess2"/>
    <dgm:cxn modelId="{2F0A9066-68AA-483F-BF61-7B258B33ACD8}" srcId="{FBAB7723-EBBC-4C21-9CE8-03CD5007EDCF}" destId="{A677FE5B-EBA8-4F35-A0EC-23F98836F38C}" srcOrd="0" destOrd="0" parTransId="{465646FC-9866-4814-87A8-A66341EC248C}" sibTransId="{F58A9B97-2390-4F36-8810-8FFE2B07837F}"/>
    <dgm:cxn modelId="{E71F4548-080B-4E05-ACD0-34D6ED497963}" type="presOf" srcId="{D7828A8D-9856-43A0-8BAF-0030CAD9089B}" destId="{2ED1F730-A645-4A8B-9D3B-0DF0A4970A21}" srcOrd="0" destOrd="0" presId="urn:microsoft.com/office/officeart/2005/8/layout/lProcess2"/>
    <dgm:cxn modelId="{D96C056F-4081-42A8-9734-85F58BE1507C}" type="presOf" srcId="{4A9F1468-BEFB-4C40-BB86-7E844C65F379}" destId="{F79526CB-0BF7-4264-B228-779393CCE278}" srcOrd="0" destOrd="0" presId="urn:microsoft.com/office/officeart/2005/8/layout/lProcess2"/>
    <dgm:cxn modelId="{E447C071-1551-4895-83B8-96EECFBDDE7A}" type="presOf" srcId="{125E5487-D322-41CA-B510-A8EAE3C35F98}" destId="{0B03F39B-F704-4AB6-A9AF-B2EC252F7F56}" srcOrd="0" destOrd="0" presId="urn:microsoft.com/office/officeart/2005/8/layout/lProcess2"/>
    <dgm:cxn modelId="{201A7F52-FD87-4A0A-8353-3FFB938DFA13}" srcId="{197AB2F5-D5D3-4A64-A0BF-48C1DDEF43EF}" destId="{A9C1E203-514E-43FC-9AC3-AD64995A489B}" srcOrd="3" destOrd="0" parTransId="{38DACA6E-AFBB-43B6-A34C-ECC1CE8F4923}" sibTransId="{4800AF77-3889-42D9-95F3-C0B76FA86590}"/>
    <dgm:cxn modelId="{82C18E53-109A-43E2-8724-5A69EF1D80A9}" type="presOf" srcId="{258B90A2-AF17-482D-A22A-D14F625B60FE}" destId="{981C0772-92B7-4706-B60E-DBBCF12A4E88}" srcOrd="0" destOrd="0" presId="urn:microsoft.com/office/officeart/2005/8/layout/lProcess2"/>
    <dgm:cxn modelId="{1DC6D676-AB7D-4452-90E0-9C3E2E13224C}" type="presOf" srcId="{4D40333D-1CED-4E67-A544-A595C8E17E8F}" destId="{D014E808-DB8F-4974-A1AC-ED3EFD284BAA}" srcOrd="0" destOrd="0" presId="urn:microsoft.com/office/officeart/2005/8/layout/lProcess2"/>
    <dgm:cxn modelId="{49CDC257-4273-46AE-9AC2-CD3FB2FDBF11}" type="presOf" srcId="{2AE91B5B-D6D4-4CD6-97B8-D9A4C7421B08}" destId="{A3E56653-5CB1-4DB3-B74D-C7257B355528}" srcOrd="0" destOrd="0" presId="urn:microsoft.com/office/officeart/2005/8/layout/lProcess2"/>
    <dgm:cxn modelId="{4B8D2059-2C94-4903-B04A-CF05A9A2990E}" srcId="{197AB2F5-D5D3-4A64-A0BF-48C1DDEF43EF}" destId="{54ECAF82-23C3-4905-841E-2D2C8336DC6B}" srcOrd="2" destOrd="0" parTransId="{7828243E-377F-489F-8C1E-ABD682E95E13}" sibTransId="{E1C88A4A-7118-43B6-9B13-92CDC1B2489A}"/>
    <dgm:cxn modelId="{1404887C-2754-4F4C-B6E6-78008DD702F8}" srcId="{2AE91B5B-D6D4-4CD6-97B8-D9A4C7421B08}" destId="{930383C2-7451-4E1E-9372-FDA889B31AEE}" srcOrd="1" destOrd="0" parTransId="{F988DDBB-685C-42CF-8AFE-2E87FCB42609}" sibTransId="{DB4E788D-32D4-407C-9081-7BFC6908F711}"/>
    <dgm:cxn modelId="{EABFCA7D-54E3-492C-9C02-B42E7D5DD8A2}" type="presOf" srcId="{197AB2F5-D5D3-4A64-A0BF-48C1DDEF43EF}" destId="{E19698AE-E2A8-4FDA-BB4F-7B3BB4AA2473}" srcOrd="1" destOrd="0" presId="urn:microsoft.com/office/officeart/2005/8/layout/lProcess2"/>
    <dgm:cxn modelId="{0A81B381-BD57-4F78-8DD5-82949BB206BE}" type="presOf" srcId="{3288D7FD-6235-4E5B-951A-79D029357A3B}" destId="{ED8F105B-DC2E-4156-AF29-F5C360B4750D}" srcOrd="0" destOrd="0" presId="urn:microsoft.com/office/officeart/2005/8/layout/lProcess2"/>
    <dgm:cxn modelId="{3A410782-FA66-420B-91D7-13E2FCA01D55}" type="presOf" srcId="{20828686-9D19-41F5-AB3B-7922AE25B9A2}" destId="{007B4796-10D4-42C6-869B-6CE07E4BF568}" srcOrd="0" destOrd="0" presId="urn:microsoft.com/office/officeart/2005/8/layout/lProcess2"/>
    <dgm:cxn modelId="{ABC5DF84-FA30-4A87-95BE-C78FEF06E342}" srcId="{FFB300B0-5B35-4D21-ADE7-5500B2711DF5}" destId="{4A9F1468-BEFB-4C40-BB86-7E844C65F379}" srcOrd="0" destOrd="0" parTransId="{9B11D0C6-713C-4F98-A385-45464325A5E4}" sibTransId="{FD7340B4-3016-4DEC-A76D-B190AE23A739}"/>
    <dgm:cxn modelId="{04C1E885-39A5-4E56-A5C7-C4E09A94A6F2}" srcId="{197AB2F5-D5D3-4A64-A0BF-48C1DDEF43EF}" destId="{C9E89F53-B4DD-4EF4-8B3F-732B5CA33492}" srcOrd="0" destOrd="0" parTransId="{9D3AEB80-8B90-4755-9576-D7652849998B}" sibTransId="{3D7E41CF-7A8A-4B64-A6A3-FFEEA3E74916}"/>
    <dgm:cxn modelId="{EE6E3286-8841-4880-A087-6FBDBB36D5DE}" type="presOf" srcId="{A49120BD-A1AF-4FA8-B5D2-8152641258EE}" destId="{8FBCBEF6-7AC1-4208-BA64-4C96CDCE9C8C}" srcOrd="0" destOrd="0" presId="urn:microsoft.com/office/officeart/2005/8/layout/lProcess2"/>
    <dgm:cxn modelId="{DD1D3C89-89D1-4BDB-B261-A27B4E4AB96C}" type="presOf" srcId="{FFB300B0-5B35-4D21-ADE7-5500B2711DF5}" destId="{6AA98A6B-6899-46FB-818A-C6476D2EB111}" srcOrd="1" destOrd="0" presId="urn:microsoft.com/office/officeart/2005/8/layout/lProcess2"/>
    <dgm:cxn modelId="{9C23388E-4654-4AD7-896C-187A7119E370}" srcId="{A677FE5B-EBA8-4F35-A0EC-23F98836F38C}" destId="{A49120BD-A1AF-4FA8-B5D2-8152641258EE}" srcOrd="0" destOrd="0" parTransId="{1B857882-3DED-4408-B38E-6C454B5CA3BE}" sibTransId="{9B2A8A84-C46D-45BE-AD2D-538B32B730BC}"/>
    <dgm:cxn modelId="{C31A1590-E961-4A24-859C-BE280E9CD82A}" srcId="{197AB2F5-D5D3-4A64-A0BF-48C1DDEF43EF}" destId="{125E5487-D322-41CA-B510-A8EAE3C35F98}" srcOrd="5" destOrd="0" parTransId="{2E1AE607-EA8A-4E95-B87E-10D060571476}" sibTransId="{902A7A4A-8E73-4DCA-880F-6D93BF77F7CC}"/>
    <dgm:cxn modelId="{EB944590-1664-43C4-97C3-56F8AA3F271C}" srcId="{197AB2F5-D5D3-4A64-A0BF-48C1DDEF43EF}" destId="{D3666F78-2584-4A7C-92F0-097FF679F12A}" srcOrd="4" destOrd="0" parTransId="{123682BB-6AF1-4283-ACD2-021D4F0DCCDF}" sibTransId="{2C44F7BA-A87B-4C3D-9136-A87167DD2BCF}"/>
    <dgm:cxn modelId="{9E489194-2C04-4684-9A78-FB0F6EE06950}" type="presOf" srcId="{D6DFA6C0-AABA-44A1-9463-82C4A88BDB73}" destId="{A896C957-5468-43A9-93E7-2621693C184F}" srcOrd="0" destOrd="0" presId="urn:microsoft.com/office/officeart/2005/8/layout/lProcess2"/>
    <dgm:cxn modelId="{5C1A2996-5645-4C25-B9D1-FF120E250592}" type="presOf" srcId="{07751DD7-DBF6-4918-B1F4-94B2FB427CFB}" destId="{4E66A808-29BE-4B6E-BBFE-718AC3FFD7AB}" srcOrd="0" destOrd="0" presId="urn:microsoft.com/office/officeart/2005/8/layout/lProcess2"/>
    <dgm:cxn modelId="{953ABD99-DB50-4FAC-9AD9-3C4095460021}" srcId="{FFB300B0-5B35-4D21-ADE7-5500B2711DF5}" destId="{8CBE36F5-6BF1-4BC1-BB4A-2BAB33FDDD0C}" srcOrd="1" destOrd="0" parTransId="{79954A91-895D-4FDA-A39A-D311798EDB2C}" sibTransId="{A784B2F6-F39D-467D-8740-537C312310CC}"/>
    <dgm:cxn modelId="{CAEA339A-A25D-4AE0-BB57-078C9505B36B}" srcId="{3288D7FD-6235-4E5B-951A-79D029357A3B}" destId="{CDFC3B23-A76B-4560-A3B0-22F5060C7427}" srcOrd="2" destOrd="0" parTransId="{D754A0FB-28DA-4485-8AC0-4186260FAC42}" sibTransId="{22FC4D12-AE3B-45B8-8135-A6173520B3C6}"/>
    <dgm:cxn modelId="{45C70C9B-485C-4514-ABDC-43B0B5962085}" srcId="{FBAB7723-EBBC-4C21-9CE8-03CD5007EDCF}" destId="{197AB2F5-D5D3-4A64-A0BF-48C1DDEF43EF}" srcOrd="3" destOrd="0" parTransId="{DE3346A4-2121-4FFA-B9E5-6BD678B7CB48}" sibTransId="{E90D3DDB-0124-4969-8674-99AB48F89362}"/>
    <dgm:cxn modelId="{781E8AA4-34C6-47CC-92C5-DE3F3F5AE50F}" srcId="{FBAB7723-EBBC-4C21-9CE8-03CD5007EDCF}" destId="{2AE91B5B-D6D4-4CD6-97B8-D9A4C7421B08}" srcOrd="2" destOrd="0" parTransId="{3EEB9417-ED66-4DB3-8862-232AC4A6416A}" sibTransId="{A9824225-28F7-46E1-BDCB-0BF0C1557895}"/>
    <dgm:cxn modelId="{8E019DA7-A4D7-43A2-A6D4-5271DABAF139}" type="presOf" srcId="{197AB2F5-D5D3-4A64-A0BF-48C1DDEF43EF}" destId="{9D03C846-F4E1-433C-822E-948299582A74}" srcOrd="0" destOrd="0" presId="urn:microsoft.com/office/officeart/2005/8/layout/lProcess2"/>
    <dgm:cxn modelId="{1DBE5FAD-89A8-4D5D-B12D-A24639E2B613}" srcId="{2AE91B5B-D6D4-4CD6-97B8-D9A4C7421B08}" destId="{5B664D7E-8257-4F32-8DF5-982BCBE4F7CB}" srcOrd="0" destOrd="0" parTransId="{85BAA455-51FE-4C5E-8C24-3395DA5606EF}" sibTransId="{356417E9-7107-4C92-89B9-2E7E3191885B}"/>
    <dgm:cxn modelId="{849AB9B1-4E32-4E1E-9F9B-6AF81CFADF3F}" type="presOf" srcId="{5B664D7E-8257-4F32-8DF5-982BCBE4F7CB}" destId="{462EAAD5-D42E-407C-82DE-E04F21A91712}" srcOrd="0" destOrd="0" presId="urn:microsoft.com/office/officeart/2005/8/layout/lProcess2"/>
    <dgm:cxn modelId="{CC164DB6-93FE-40D4-8143-4E2E0D7B2ADD}" srcId="{A677FE5B-EBA8-4F35-A0EC-23F98836F38C}" destId="{920AAC5D-6923-46C6-A188-4FEDA9BA650B}" srcOrd="2" destOrd="0" parTransId="{04F0C8F6-9CAE-48E9-8E35-546EAE6B03C8}" sibTransId="{682CA21E-E53C-4A76-AF20-72A3C9BE1217}"/>
    <dgm:cxn modelId="{FBB3ABB6-53F8-4705-8489-03C6C0F4C7E1}" srcId="{3288D7FD-6235-4E5B-951A-79D029357A3B}" destId="{4D40333D-1CED-4E67-A544-A595C8E17E8F}" srcOrd="6" destOrd="0" parTransId="{0E48EB50-31EE-4059-9B01-020C8336A974}" sibTransId="{9DA5EEE6-DAB4-4A1D-8C66-F79F4D3D410D}"/>
    <dgm:cxn modelId="{025F38B9-B833-40B4-8739-F10EEC953175}" type="presOf" srcId="{54ECAF82-23C3-4905-841E-2D2C8336DC6B}" destId="{A4A3D810-220D-46AC-9FE7-415C16932D62}" srcOrd="0" destOrd="0" presId="urn:microsoft.com/office/officeart/2005/8/layout/lProcess2"/>
    <dgm:cxn modelId="{5C66F9BE-0A9E-4900-86D8-4A1936A4EC35}" type="presOf" srcId="{74488126-8C8B-42D9-B6F4-ABF60BF0C558}" destId="{B74928DB-A05E-4153-B18A-E2552D369D6C}" srcOrd="0" destOrd="0" presId="urn:microsoft.com/office/officeart/2005/8/layout/lProcess2"/>
    <dgm:cxn modelId="{16A05EC1-A508-4F6F-A32B-5101A5ED8F07}" type="presOf" srcId="{A677FE5B-EBA8-4F35-A0EC-23F98836F38C}" destId="{62C5D0F2-4AA3-447A-8515-FC8D20F43D07}" srcOrd="0" destOrd="0" presId="urn:microsoft.com/office/officeart/2005/8/layout/lProcess2"/>
    <dgm:cxn modelId="{011C6CC7-48A9-430F-AF0F-3811D31BCD40}" type="presOf" srcId="{930383C2-7451-4E1E-9372-FDA889B31AEE}" destId="{A28AF2D4-CEB7-4BAF-855B-96766FC1665E}" srcOrd="0" destOrd="0" presId="urn:microsoft.com/office/officeart/2005/8/layout/lProcess2"/>
    <dgm:cxn modelId="{A4D4F4D6-081F-4BD8-A7D8-E35C8E9558A1}" type="presOf" srcId="{8CBE36F5-6BF1-4BC1-BB4A-2BAB33FDDD0C}" destId="{8E206A67-E371-4378-9D89-FE787EFEB825}" srcOrd="0" destOrd="0" presId="urn:microsoft.com/office/officeart/2005/8/layout/lProcess2"/>
    <dgm:cxn modelId="{8DDA36DF-F2D6-4B98-B20F-4BF90D39D45B}" type="presOf" srcId="{BE814234-A20E-404A-8290-852E3FFE6B94}" destId="{C97A89AD-F282-4ABD-81D4-3CEA23A65D33}" srcOrd="0" destOrd="0" presId="urn:microsoft.com/office/officeart/2005/8/layout/lProcess2"/>
    <dgm:cxn modelId="{B5BA37E6-D148-4658-9410-11DD32D4FBFF}" type="presOf" srcId="{DF1D3FBC-FD7B-48D6-8224-F01504D96C1E}" destId="{E8E202C1-2B4C-4FDC-9F4C-C4B6FB805C36}" srcOrd="0" destOrd="0" presId="urn:microsoft.com/office/officeart/2005/8/layout/lProcess2"/>
    <dgm:cxn modelId="{59F813EC-24DF-4712-AF26-D26FB21E576C}" srcId="{3288D7FD-6235-4E5B-951A-79D029357A3B}" destId="{DF1D3FBC-FD7B-48D6-8224-F01504D96C1E}" srcOrd="3" destOrd="0" parTransId="{F3AFF65E-18DA-4B8D-B166-F8AF5D450B58}" sibTransId="{D5D45E7F-B819-445E-8D2A-52541056927D}"/>
    <dgm:cxn modelId="{F2A3B5EC-9B1A-49D0-B042-D86829C2BE9D}" type="presOf" srcId="{D3666F78-2584-4A7C-92F0-097FF679F12A}" destId="{D9D3BAF8-9487-4D86-9BCD-0B0F900C0B33}" srcOrd="0" destOrd="0" presId="urn:microsoft.com/office/officeart/2005/8/layout/lProcess2"/>
    <dgm:cxn modelId="{F93DEDFE-68D8-4500-A384-80114D17CB83}" type="presOf" srcId="{FBAB7723-EBBC-4C21-9CE8-03CD5007EDCF}" destId="{32354413-964B-4493-89C0-F5CABA2D1F72}" srcOrd="0" destOrd="0" presId="urn:microsoft.com/office/officeart/2005/8/layout/lProcess2"/>
    <dgm:cxn modelId="{4CAF4CD0-3438-43EC-8A8A-D2F08189EB5C}" type="presParOf" srcId="{32354413-964B-4493-89C0-F5CABA2D1F72}" destId="{2A3823FC-EDD1-4374-B1A4-41D6BE624FE4}" srcOrd="0" destOrd="0" presId="urn:microsoft.com/office/officeart/2005/8/layout/lProcess2"/>
    <dgm:cxn modelId="{7F83FF90-40AC-4B6A-A756-0D0B56D55ACE}" type="presParOf" srcId="{2A3823FC-EDD1-4374-B1A4-41D6BE624FE4}" destId="{62C5D0F2-4AA3-447A-8515-FC8D20F43D07}" srcOrd="0" destOrd="0" presId="urn:microsoft.com/office/officeart/2005/8/layout/lProcess2"/>
    <dgm:cxn modelId="{CCE2BFCF-453F-4278-80E3-527D5D031F84}" type="presParOf" srcId="{2A3823FC-EDD1-4374-B1A4-41D6BE624FE4}" destId="{D745678B-273D-4F05-87BF-8C1892347F2A}" srcOrd="1" destOrd="0" presId="urn:microsoft.com/office/officeart/2005/8/layout/lProcess2"/>
    <dgm:cxn modelId="{F1766284-496F-4FD3-8402-6113FACB993E}" type="presParOf" srcId="{2A3823FC-EDD1-4374-B1A4-41D6BE624FE4}" destId="{BF4847B8-3BA1-4E52-947F-36A183D72402}" srcOrd="2" destOrd="0" presId="urn:microsoft.com/office/officeart/2005/8/layout/lProcess2"/>
    <dgm:cxn modelId="{0DFAF2CF-CC63-4840-998E-6DF7F6EAD15E}" type="presParOf" srcId="{BF4847B8-3BA1-4E52-947F-36A183D72402}" destId="{DE970BED-DEEE-4EA3-AE00-0D6CC747AB12}" srcOrd="0" destOrd="0" presId="urn:microsoft.com/office/officeart/2005/8/layout/lProcess2"/>
    <dgm:cxn modelId="{2C94DADF-337C-4A45-AE66-23A0F7819329}" type="presParOf" srcId="{DE970BED-DEEE-4EA3-AE00-0D6CC747AB12}" destId="{8FBCBEF6-7AC1-4208-BA64-4C96CDCE9C8C}" srcOrd="0" destOrd="0" presId="urn:microsoft.com/office/officeart/2005/8/layout/lProcess2"/>
    <dgm:cxn modelId="{C98D7AA8-035B-4AE6-8545-4469176118C2}" type="presParOf" srcId="{DE970BED-DEEE-4EA3-AE00-0D6CC747AB12}" destId="{2774EC17-A145-4091-A838-21263C50F757}" srcOrd="1" destOrd="0" presId="urn:microsoft.com/office/officeart/2005/8/layout/lProcess2"/>
    <dgm:cxn modelId="{EC71B270-23CE-4167-83CD-D1E6CA8986B8}" type="presParOf" srcId="{DE970BED-DEEE-4EA3-AE00-0D6CC747AB12}" destId="{007B4796-10D4-42C6-869B-6CE07E4BF568}" srcOrd="2" destOrd="0" presId="urn:microsoft.com/office/officeart/2005/8/layout/lProcess2"/>
    <dgm:cxn modelId="{9F2D4AB2-2C89-4F61-88CE-91C8ABDA5D36}" type="presParOf" srcId="{DE970BED-DEEE-4EA3-AE00-0D6CC747AB12}" destId="{7DC419A4-95C2-45BF-BB40-1D53AF84BC7C}" srcOrd="3" destOrd="0" presId="urn:microsoft.com/office/officeart/2005/8/layout/lProcess2"/>
    <dgm:cxn modelId="{01548EC9-5442-4FC8-ADD5-3F2BCED4E395}" type="presParOf" srcId="{DE970BED-DEEE-4EA3-AE00-0D6CC747AB12}" destId="{16CE74BF-CE17-497B-B3AD-4D7CADFC32E0}" srcOrd="4" destOrd="0" presId="urn:microsoft.com/office/officeart/2005/8/layout/lProcess2"/>
    <dgm:cxn modelId="{7F8AAAE6-CCEA-40E1-BBCF-284C2CC194A8}" type="presParOf" srcId="{32354413-964B-4493-89C0-F5CABA2D1F72}" destId="{FF7927A3-A603-4DD9-B899-A21E27140FFC}" srcOrd="1" destOrd="0" presId="urn:microsoft.com/office/officeart/2005/8/layout/lProcess2"/>
    <dgm:cxn modelId="{3A0C9892-ABD0-4256-A63F-EB35D9A4A838}" type="presParOf" srcId="{32354413-964B-4493-89C0-F5CABA2D1F72}" destId="{65691B64-E718-407E-BC5F-923DEFC632BD}" srcOrd="2" destOrd="0" presId="urn:microsoft.com/office/officeart/2005/8/layout/lProcess2"/>
    <dgm:cxn modelId="{1E2A9B3F-AE75-4DA4-887B-2A48EFF149F1}" type="presParOf" srcId="{65691B64-E718-407E-BC5F-923DEFC632BD}" destId="{DD6C7F44-D2FA-45CE-841E-4B17016BFF64}" srcOrd="0" destOrd="0" presId="urn:microsoft.com/office/officeart/2005/8/layout/lProcess2"/>
    <dgm:cxn modelId="{39619087-A21D-4614-968E-B2F737286FB9}" type="presParOf" srcId="{65691B64-E718-407E-BC5F-923DEFC632BD}" destId="{6AA98A6B-6899-46FB-818A-C6476D2EB111}" srcOrd="1" destOrd="0" presId="urn:microsoft.com/office/officeart/2005/8/layout/lProcess2"/>
    <dgm:cxn modelId="{86D7D01F-D8A2-4FF8-86D5-628AB8FFB32E}" type="presParOf" srcId="{65691B64-E718-407E-BC5F-923DEFC632BD}" destId="{27B8A116-464B-4BCC-9850-6ED6654E46E3}" srcOrd="2" destOrd="0" presId="urn:microsoft.com/office/officeart/2005/8/layout/lProcess2"/>
    <dgm:cxn modelId="{EA91828D-E3D9-4C10-A489-F92A736A356B}" type="presParOf" srcId="{27B8A116-464B-4BCC-9850-6ED6654E46E3}" destId="{1DF49CB8-E8F3-46BF-9A91-9871256E05C7}" srcOrd="0" destOrd="0" presId="urn:microsoft.com/office/officeart/2005/8/layout/lProcess2"/>
    <dgm:cxn modelId="{C68B50DD-7EA1-4E29-8458-11DFEDF416B6}" type="presParOf" srcId="{1DF49CB8-E8F3-46BF-9A91-9871256E05C7}" destId="{F79526CB-0BF7-4264-B228-779393CCE278}" srcOrd="0" destOrd="0" presId="urn:microsoft.com/office/officeart/2005/8/layout/lProcess2"/>
    <dgm:cxn modelId="{78358636-7203-4EB1-905D-12C10B1565C1}" type="presParOf" srcId="{1DF49CB8-E8F3-46BF-9A91-9871256E05C7}" destId="{AAA3B6A4-9914-4FC6-808C-48B8DAAFB4D6}" srcOrd="1" destOrd="0" presId="urn:microsoft.com/office/officeart/2005/8/layout/lProcess2"/>
    <dgm:cxn modelId="{94C375E7-4309-4741-9CE4-527F92AC42B4}" type="presParOf" srcId="{1DF49CB8-E8F3-46BF-9A91-9871256E05C7}" destId="{8E206A67-E371-4378-9D89-FE787EFEB825}" srcOrd="2" destOrd="0" presId="urn:microsoft.com/office/officeart/2005/8/layout/lProcess2"/>
    <dgm:cxn modelId="{043039CD-6978-459F-BBFA-F80E37029275}" type="presParOf" srcId="{1DF49CB8-E8F3-46BF-9A91-9871256E05C7}" destId="{A6711577-8FA3-40C5-9585-076CD5B3EE4A}" srcOrd="3" destOrd="0" presId="urn:microsoft.com/office/officeart/2005/8/layout/lProcess2"/>
    <dgm:cxn modelId="{81C92899-FE2B-4A4D-AC3F-5F05438DF078}" type="presParOf" srcId="{1DF49CB8-E8F3-46BF-9A91-9871256E05C7}" destId="{4E66A808-29BE-4B6E-BBFE-718AC3FFD7AB}" srcOrd="4" destOrd="0" presId="urn:microsoft.com/office/officeart/2005/8/layout/lProcess2"/>
    <dgm:cxn modelId="{AED0145F-0D67-4CC0-BF7F-7FB83C9C6BFB}" type="presParOf" srcId="{32354413-964B-4493-89C0-F5CABA2D1F72}" destId="{15C0CB59-C1D8-421D-AF52-3C2CDDAD99A8}" srcOrd="3" destOrd="0" presId="urn:microsoft.com/office/officeart/2005/8/layout/lProcess2"/>
    <dgm:cxn modelId="{B84B9228-12F3-4ED6-A1F9-E178BFB4DFEF}" type="presParOf" srcId="{32354413-964B-4493-89C0-F5CABA2D1F72}" destId="{1EBCE994-3C13-45E2-A8F4-6D0FCB43500B}" srcOrd="4" destOrd="0" presId="urn:microsoft.com/office/officeart/2005/8/layout/lProcess2"/>
    <dgm:cxn modelId="{D63FF83D-B4BE-4115-826E-FE727003EAD2}" type="presParOf" srcId="{1EBCE994-3C13-45E2-A8F4-6D0FCB43500B}" destId="{A3E56653-5CB1-4DB3-B74D-C7257B355528}" srcOrd="0" destOrd="0" presId="urn:microsoft.com/office/officeart/2005/8/layout/lProcess2"/>
    <dgm:cxn modelId="{D2DEB406-A860-49B2-A8BD-CA3411C9EF1D}" type="presParOf" srcId="{1EBCE994-3C13-45E2-A8F4-6D0FCB43500B}" destId="{A46D9322-25AF-45B0-9C05-781D2A99E7A4}" srcOrd="1" destOrd="0" presId="urn:microsoft.com/office/officeart/2005/8/layout/lProcess2"/>
    <dgm:cxn modelId="{E278F660-94DD-4CBA-A586-2E1F49575696}" type="presParOf" srcId="{1EBCE994-3C13-45E2-A8F4-6D0FCB43500B}" destId="{A49D83C0-EB01-45C0-91E2-EEE18DB985DA}" srcOrd="2" destOrd="0" presId="urn:microsoft.com/office/officeart/2005/8/layout/lProcess2"/>
    <dgm:cxn modelId="{D8907188-B4FC-49B6-A6EC-898F92723535}" type="presParOf" srcId="{A49D83C0-EB01-45C0-91E2-EEE18DB985DA}" destId="{37DA570F-1DED-4A5D-B920-90D502CA09C0}" srcOrd="0" destOrd="0" presId="urn:microsoft.com/office/officeart/2005/8/layout/lProcess2"/>
    <dgm:cxn modelId="{E375D16A-FB9B-452B-8EFA-A5BFDF41EA9A}" type="presParOf" srcId="{37DA570F-1DED-4A5D-B920-90D502CA09C0}" destId="{462EAAD5-D42E-407C-82DE-E04F21A91712}" srcOrd="0" destOrd="0" presId="urn:microsoft.com/office/officeart/2005/8/layout/lProcess2"/>
    <dgm:cxn modelId="{8C18A9D5-ED33-424E-AA88-671C6A8B869E}" type="presParOf" srcId="{37DA570F-1DED-4A5D-B920-90D502CA09C0}" destId="{71372900-B467-42BE-BFAC-B6A2527A53E7}" srcOrd="1" destOrd="0" presId="urn:microsoft.com/office/officeart/2005/8/layout/lProcess2"/>
    <dgm:cxn modelId="{9113A7B6-8F95-4117-BFBE-34C7227A20BF}" type="presParOf" srcId="{37DA570F-1DED-4A5D-B920-90D502CA09C0}" destId="{A28AF2D4-CEB7-4BAF-855B-96766FC1665E}" srcOrd="2" destOrd="0" presId="urn:microsoft.com/office/officeart/2005/8/layout/lProcess2"/>
    <dgm:cxn modelId="{0FA9837D-EEC3-4CD5-A607-CD90CDB6E803}" type="presParOf" srcId="{32354413-964B-4493-89C0-F5CABA2D1F72}" destId="{D30F8673-3CC8-458D-A2ED-9DA202D6554F}" srcOrd="5" destOrd="0" presId="urn:microsoft.com/office/officeart/2005/8/layout/lProcess2"/>
    <dgm:cxn modelId="{44559DFA-2156-48F2-B4EC-54B54C86BEDC}" type="presParOf" srcId="{32354413-964B-4493-89C0-F5CABA2D1F72}" destId="{0D4C4DD1-4025-4177-A88B-E3A4D0E35831}" srcOrd="6" destOrd="0" presId="urn:microsoft.com/office/officeart/2005/8/layout/lProcess2"/>
    <dgm:cxn modelId="{28C74FAD-36CA-470C-B746-DA92CB5D952E}" type="presParOf" srcId="{0D4C4DD1-4025-4177-A88B-E3A4D0E35831}" destId="{9D03C846-F4E1-433C-822E-948299582A74}" srcOrd="0" destOrd="0" presId="urn:microsoft.com/office/officeart/2005/8/layout/lProcess2"/>
    <dgm:cxn modelId="{DDF321E1-4915-4537-8515-0E7976C963EF}" type="presParOf" srcId="{0D4C4DD1-4025-4177-A88B-E3A4D0E35831}" destId="{E19698AE-E2A8-4FDA-BB4F-7B3BB4AA2473}" srcOrd="1" destOrd="0" presId="urn:microsoft.com/office/officeart/2005/8/layout/lProcess2"/>
    <dgm:cxn modelId="{3348EC6E-B4CD-4932-AB65-329379388BBF}" type="presParOf" srcId="{0D4C4DD1-4025-4177-A88B-E3A4D0E35831}" destId="{C5ABFEE6-364F-42C5-A854-C34EDB670A49}" srcOrd="2" destOrd="0" presId="urn:microsoft.com/office/officeart/2005/8/layout/lProcess2"/>
    <dgm:cxn modelId="{E76B63A1-E28F-48AF-BC68-2A317BF70133}" type="presParOf" srcId="{C5ABFEE6-364F-42C5-A854-C34EDB670A49}" destId="{2DB5CD7B-476A-4AC6-B7A7-FE5FB2FD9AA2}" srcOrd="0" destOrd="0" presId="urn:microsoft.com/office/officeart/2005/8/layout/lProcess2"/>
    <dgm:cxn modelId="{1F27012D-24EE-42D2-897F-9F6CD68F1492}" type="presParOf" srcId="{2DB5CD7B-476A-4AC6-B7A7-FE5FB2FD9AA2}" destId="{AF43FAF9-AE50-44A9-BB8D-23B001EB96C6}" srcOrd="0" destOrd="0" presId="urn:microsoft.com/office/officeart/2005/8/layout/lProcess2"/>
    <dgm:cxn modelId="{23EE1229-2507-4E0A-8CD0-A12ABF533731}" type="presParOf" srcId="{2DB5CD7B-476A-4AC6-B7A7-FE5FB2FD9AA2}" destId="{B3A9ADC6-865D-4B3C-AB60-B96A0E0D2DE9}" srcOrd="1" destOrd="0" presId="urn:microsoft.com/office/officeart/2005/8/layout/lProcess2"/>
    <dgm:cxn modelId="{19716DAF-3561-4E71-9CE9-2C63684A5535}" type="presParOf" srcId="{2DB5CD7B-476A-4AC6-B7A7-FE5FB2FD9AA2}" destId="{B74928DB-A05E-4153-B18A-E2552D369D6C}" srcOrd="2" destOrd="0" presId="urn:microsoft.com/office/officeart/2005/8/layout/lProcess2"/>
    <dgm:cxn modelId="{5DE7CA4E-1759-4B3B-98D1-2E667735E315}" type="presParOf" srcId="{2DB5CD7B-476A-4AC6-B7A7-FE5FB2FD9AA2}" destId="{C68B8EAD-4119-4EAD-ADA9-7FFBFA57EA73}" srcOrd="3" destOrd="0" presId="urn:microsoft.com/office/officeart/2005/8/layout/lProcess2"/>
    <dgm:cxn modelId="{9FCF6624-56E7-407B-963A-9630E63F5E7C}" type="presParOf" srcId="{2DB5CD7B-476A-4AC6-B7A7-FE5FB2FD9AA2}" destId="{A4A3D810-220D-46AC-9FE7-415C16932D62}" srcOrd="4" destOrd="0" presId="urn:microsoft.com/office/officeart/2005/8/layout/lProcess2"/>
    <dgm:cxn modelId="{25A6BC9E-6437-4527-9800-7E96D222F5AC}" type="presParOf" srcId="{2DB5CD7B-476A-4AC6-B7A7-FE5FB2FD9AA2}" destId="{2F62FF71-8494-4A84-BD32-75D491F44205}" srcOrd="5" destOrd="0" presId="urn:microsoft.com/office/officeart/2005/8/layout/lProcess2"/>
    <dgm:cxn modelId="{47648F47-59C0-4C40-8551-9B0ADB536168}" type="presParOf" srcId="{2DB5CD7B-476A-4AC6-B7A7-FE5FB2FD9AA2}" destId="{9557F612-CDE4-4D4B-BCD7-D490203C5DE8}" srcOrd="6" destOrd="0" presId="urn:microsoft.com/office/officeart/2005/8/layout/lProcess2"/>
    <dgm:cxn modelId="{CD1F5FF1-1A42-4716-89CF-BA5412D835E0}" type="presParOf" srcId="{2DB5CD7B-476A-4AC6-B7A7-FE5FB2FD9AA2}" destId="{F38E4AB8-3FE3-4DE3-9A37-8BDAD327DA6E}" srcOrd="7" destOrd="0" presId="urn:microsoft.com/office/officeart/2005/8/layout/lProcess2"/>
    <dgm:cxn modelId="{59A55211-0EDC-4639-A16F-CDB962AC0C88}" type="presParOf" srcId="{2DB5CD7B-476A-4AC6-B7A7-FE5FB2FD9AA2}" destId="{D9D3BAF8-9487-4D86-9BCD-0B0F900C0B33}" srcOrd="8" destOrd="0" presId="urn:microsoft.com/office/officeart/2005/8/layout/lProcess2"/>
    <dgm:cxn modelId="{5A8AE856-C50C-4B16-99C4-FB1458492DE9}" type="presParOf" srcId="{2DB5CD7B-476A-4AC6-B7A7-FE5FB2FD9AA2}" destId="{A0E770CB-149E-49A2-BD21-CA47FC14167C}" srcOrd="9" destOrd="0" presId="urn:microsoft.com/office/officeart/2005/8/layout/lProcess2"/>
    <dgm:cxn modelId="{A98DE779-628B-43FA-8153-08BBFCB228C6}" type="presParOf" srcId="{2DB5CD7B-476A-4AC6-B7A7-FE5FB2FD9AA2}" destId="{0B03F39B-F704-4AB6-A9AF-B2EC252F7F56}" srcOrd="10" destOrd="0" presId="urn:microsoft.com/office/officeart/2005/8/layout/lProcess2"/>
    <dgm:cxn modelId="{5E4C4AC0-FB2D-488C-BF23-44A59172B22B}" type="presParOf" srcId="{2DB5CD7B-476A-4AC6-B7A7-FE5FB2FD9AA2}" destId="{C824F574-20F2-4829-9338-F4E8919C87E4}" srcOrd="11" destOrd="0" presId="urn:microsoft.com/office/officeart/2005/8/layout/lProcess2"/>
    <dgm:cxn modelId="{CC73E3E3-BF6F-4CCF-A499-1EE931D93D9E}" type="presParOf" srcId="{2DB5CD7B-476A-4AC6-B7A7-FE5FB2FD9AA2}" destId="{2ED1F730-A645-4A8B-9D3B-0DF0A4970A21}" srcOrd="12" destOrd="0" presId="urn:microsoft.com/office/officeart/2005/8/layout/lProcess2"/>
    <dgm:cxn modelId="{4C3CB3FB-C3AE-4FD2-95C6-92AD7BBFC4D1}" type="presParOf" srcId="{32354413-964B-4493-89C0-F5CABA2D1F72}" destId="{C6579F6B-B88A-4EFA-A3F5-5D2AD9C345F8}" srcOrd="7" destOrd="0" presId="urn:microsoft.com/office/officeart/2005/8/layout/lProcess2"/>
    <dgm:cxn modelId="{89CDE985-E719-4B98-87BA-9D4392D0FCA9}" type="presParOf" srcId="{32354413-964B-4493-89C0-F5CABA2D1F72}" destId="{D159AC63-AEAE-4FBC-9749-0C6205082C3B}" srcOrd="8" destOrd="0" presId="urn:microsoft.com/office/officeart/2005/8/layout/lProcess2"/>
    <dgm:cxn modelId="{491C839A-6F84-4E4B-B48C-137B81DB5A70}" type="presParOf" srcId="{D159AC63-AEAE-4FBC-9749-0C6205082C3B}" destId="{ED8F105B-DC2E-4156-AF29-F5C360B4750D}" srcOrd="0" destOrd="0" presId="urn:microsoft.com/office/officeart/2005/8/layout/lProcess2"/>
    <dgm:cxn modelId="{EBBB770D-EF59-4267-B5C9-1B9C456FE6CA}" type="presParOf" srcId="{D159AC63-AEAE-4FBC-9749-0C6205082C3B}" destId="{0488F646-4B78-456F-9D4D-568D8357DA68}" srcOrd="1" destOrd="0" presId="urn:microsoft.com/office/officeart/2005/8/layout/lProcess2"/>
    <dgm:cxn modelId="{B3C61576-962A-44EE-ACFC-50ED5301EFE6}" type="presParOf" srcId="{D159AC63-AEAE-4FBC-9749-0C6205082C3B}" destId="{5CB7407F-A309-4E2E-80EB-816A1B2615BB}" srcOrd="2" destOrd="0" presId="urn:microsoft.com/office/officeart/2005/8/layout/lProcess2"/>
    <dgm:cxn modelId="{487AEBCE-8998-4541-A425-A3784A21D9A0}" type="presParOf" srcId="{5CB7407F-A309-4E2E-80EB-816A1B2615BB}" destId="{16743E52-CF90-4911-984E-FB8B1BCC56C3}" srcOrd="0" destOrd="0" presId="urn:microsoft.com/office/officeart/2005/8/layout/lProcess2"/>
    <dgm:cxn modelId="{6F2066B1-983D-4393-8581-2F6893AC936E}" type="presParOf" srcId="{16743E52-CF90-4911-984E-FB8B1BCC56C3}" destId="{CA696578-8A78-436D-A58A-AAE23F10A163}" srcOrd="0" destOrd="0" presId="urn:microsoft.com/office/officeart/2005/8/layout/lProcess2"/>
    <dgm:cxn modelId="{320A016F-99B4-4575-8CC1-9F7F80D5C86B}" type="presParOf" srcId="{16743E52-CF90-4911-984E-FB8B1BCC56C3}" destId="{FEB4F719-A711-45C0-AFC3-D73AF6DFAE6C}" srcOrd="1" destOrd="0" presId="urn:microsoft.com/office/officeart/2005/8/layout/lProcess2"/>
    <dgm:cxn modelId="{1AF54AEA-4992-43DD-9BB8-55594DB753F1}" type="presParOf" srcId="{16743E52-CF90-4911-984E-FB8B1BCC56C3}" destId="{35058ACC-FF1A-427D-829F-3879176D838B}" srcOrd="2" destOrd="0" presId="urn:microsoft.com/office/officeart/2005/8/layout/lProcess2"/>
    <dgm:cxn modelId="{306962CE-D29F-401E-ABD5-1B2A0CFA8E99}" type="presParOf" srcId="{16743E52-CF90-4911-984E-FB8B1BCC56C3}" destId="{5D673043-9A60-47FB-84C5-22F5CBDB4D1D}" srcOrd="3" destOrd="0" presId="urn:microsoft.com/office/officeart/2005/8/layout/lProcess2"/>
    <dgm:cxn modelId="{C623B0F2-8E86-4F10-A737-E377DBB05207}" type="presParOf" srcId="{16743E52-CF90-4911-984E-FB8B1BCC56C3}" destId="{756746D1-64A7-4A9B-BEC8-AF934F48F287}" srcOrd="4" destOrd="0" presId="urn:microsoft.com/office/officeart/2005/8/layout/lProcess2"/>
    <dgm:cxn modelId="{E41D7F6A-6C9B-453A-A991-FC548BB04FC4}" type="presParOf" srcId="{16743E52-CF90-4911-984E-FB8B1BCC56C3}" destId="{A62828C0-87FA-44E1-B215-17F4A3C1A177}" srcOrd="5" destOrd="0" presId="urn:microsoft.com/office/officeart/2005/8/layout/lProcess2"/>
    <dgm:cxn modelId="{61F816FF-EAC2-4FEE-909F-50DBF41AAD39}" type="presParOf" srcId="{16743E52-CF90-4911-984E-FB8B1BCC56C3}" destId="{E8E202C1-2B4C-4FDC-9F4C-C4B6FB805C36}" srcOrd="6" destOrd="0" presId="urn:microsoft.com/office/officeart/2005/8/layout/lProcess2"/>
    <dgm:cxn modelId="{A17E82D3-E9EE-42C8-A074-0418FDDEC4D9}" type="presParOf" srcId="{16743E52-CF90-4911-984E-FB8B1BCC56C3}" destId="{A381CAF8-90E8-4B73-8E77-FF4F2FDFE55C}" srcOrd="7" destOrd="0" presId="urn:microsoft.com/office/officeart/2005/8/layout/lProcess2"/>
    <dgm:cxn modelId="{12946180-A800-491E-B668-15889A17EA4F}" type="presParOf" srcId="{16743E52-CF90-4911-984E-FB8B1BCC56C3}" destId="{981C0772-92B7-4706-B60E-DBBCF12A4E88}" srcOrd="8" destOrd="0" presId="urn:microsoft.com/office/officeart/2005/8/layout/lProcess2"/>
    <dgm:cxn modelId="{6C652BC1-A7B1-47F0-9043-7B57107FA12A}" type="presParOf" srcId="{16743E52-CF90-4911-984E-FB8B1BCC56C3}" destId="{9175DBC2-4BB4-4C59-B689-E1EE38FB7E98}" srcOrd="9" destOrd="0" presId="urn:microsoft.com/office/officeart/2005/8/layout/lProcess2"/>
    <dgm:cxn modelId="{0C566A9F-E8D7-4B48-A1A7-82D431531D5D}" type="presParOf" srcId="{16743E52-CF90-4911-984E-FB8B1BCC56C3}" destId="{C97A89AD-F282-4ABD-81D4-3CEA23A65D33}" srcOrd="10" destOrd="0" presId="urn:microsoft.com/office/officeart/2005/8/layout/lProcess2"/>
    <dgm:cxn modelId="{DF7832A0-087A-4B18-A8EA-50CBEF1C9AC2}" type="presParOf" srcId="{16743E52-CF90-4911-984E-FB8B1BCC56C3}" destId="{F89D5DD8-D255-4441-B89C-092E06ADC1B0}" srcOrd="11" destOrd="0" presId="urn:microsoft.com/office/officeart/2005/8/layout/lProcess2"/>
    <dgm:cxn modelId="{FFC975B6-574D-4EC2-96E0-1DD2D1576F8E}" type="presParOf" srcId="{16743E52-CF90-4911-984E-FB8B1BCC56C3}" destId="{D014E808-DB8F-4974-A1AC-ED3EFD284BAA}" srcOrd="12" destOrd="0" presId="urn:microsoft.com/office/officeart/2005/8/layout/lProcess2"/>
    <dgm:cxn modelId="{8EA4AF00-60F0-482F-BE23-0CC62EED65D3}" type="presParOf" srcId="{16743E52-CF90-4911-984E-FB8B1BCC56C3}" destId="{614B6DC6-1C4D-4DA4-8365-BF1224DEC356}" srcOrd="13" destOrd="0" presId="urn:microsoft.com/office/officeart/2005/8/layout/lProcess2"/>
    <dgm:cxn modelId="{AB07F0A2-76A7-419F-9E4C-8C408132972A}" type="presParOf" srcId="{16743E52-CF90-4911-984E-FB8B1BCC56C3}" destId="{A896C957-5468-43A9-93E7-2621693C184F}" srcOrd="14" destOrd="0" presId="urn:microsoft.com/office/officeart/2005/8/layout/lProcess2"/>
  </dgm:cxnLst>
  <dgm:bg/>
  <dgm:whole>
    <a:ln>
      <a:solidFill>
        <a:schemeClr val="bg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B7723-EBBC-4C21-9CE8-03CD5007EDCF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FB300B0-5B35-4D21-ADE7-5500B2711DF5}">
      <dgm:prSet phldrT="[טקסט]"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קטניות ואגוזים</a:t>
          </a:r>
        </a:p>
      </dgm:t>
    </dgm:pt>
    <dgm:pt modelId="{CDEBD5A4-355E-4881-B17F-63DBE299D3B8}" type="parTrans" cxnId="{CBD13722-EE9F-4C94-AAAA-D45631A8213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E2E291-55EC-4F94-BA23-FE4B4C8AA703}" type="sibTrans" cxnId="{CBD13722-EE9F-4C94-AAAA-D45631A8213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51DD7-DBF6-4918-B1F4-94B2FB427CFB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אגוזי אדמה (בוטנים)</a:t>
          </a:r>
        </a:p>
      </dgm:t>
    </dgm:pt>
    <dgm:pt modelId="{EE686FE9-D71B-451E-AABB-55A7958ACF25}" type="parTrans" cxnId="{802B405F-E713-42F9-A74F-B9D04018375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B307D776-044A-4577-9A3F-FF5E7053E458}" type="sibTrans" cxnId="{802B405F-E713-42F9-A74F-B9D04018375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197AB2F5-D5D3-4A64-A0BF-48C1DDEF43EF}">
      <dgm:prSet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פירות</a:t>
          </a:r>
        </a:p>
      </dgm:t>
    </dgm:pt>
    <dgm:pt modelId="{DE3346A4-2121-4FFA-B9E5-6BD678B7CB48}" type="parTrans" cxnId="{45C70C9B-485C-4514-ABDC-43B0B5962085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E90D3DDB-0124-4969-8674-99AB48F89362}" type="sibTrans" cxnId="{45C70C9B-485C-4514-ABDC-43B0B5962085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3666F78-2584-4A7C-92F0-097FF679F12A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אפרסק-נקטרינה</a:t>
          </a:r>
        </a:p>
      </dgm:t>
    </dgm:pt>
    <dgm:pt modelId="{123682BB-6AF1-4283-ACD2-021D4F0DCCDF}" type="parTrans" cxnId="{EB944590-1664-43C4-97C3-56F8AA3F271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C44F7BA-A87B-4C3D-9136-A87167DD2BCF}" type="sibTrans" cxnId="{EB944590-1664-43C4-97C3-56F8AA3F271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125E5487-D322-41CA-B510-A8EAE3C35F98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אגס</a:t>
          </a:r>
        </a:p>
      </dgm:t>
    </dgm:pt>
    <dgm:pt modelId="{2E1AE607-EA8A-4E95-B87E-10D060571476}" type="parTrans" cxnId="{C31A1590-E961-4A24-859C-BE280E9CD82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02A7A4A-8E73-4DCA-880F-6D93BF77F7CC}" type="sibTrans" cxnId="{C31A1590-E961-4A24-859C-BE280E9CD82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7828A8D-9856-43A0-8BAF-0030CAD9089B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קיווי</a:t>
          </a:r>
        </a:p>
      </dgm:t>
    </dgm:pt>
    <dgm:pt modelId="{1E3798CB-6E04-4755-82D1-F04CBAD7CC7B}" type="parTrans" cxnId="{28D23C0B-7AF3-4493-B0E5-AAF4031C994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F2D081AB-D774-41F0-BF0E-F6B2C5A1ACB9}" type="sibTrans" cxnId="{28D23C0B-7AF3-4493-B0E5-AAF4031C994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C9E89F53-B4DD-4EF4-8B3F-732B5CA33492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בננה</a:t>
          </a:r>
        </a:p>
      </dgm:t>
    </dgm:pt>
    <dgm:pt modelId="{9D3AEB80-8B90-4755-9576-D7652849998B}" type="parTrans" cxnId="{04C1E885-39A5-4E56-A5C7-C4E09A94A6F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D7E41CF-7A8A-4B64-A6A3-FFEEA3E74916}" type="sibTrans" cxnId="{04C1E885-39A5-4E56-A5C7-C4E09A94A6F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288D7FD-6235-4E5B-951A-79D029357A3B}">
      <dgm:prSet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ירקות ומקשה</a:t>
          </a:r>
        </a:p>
      </dgm:t>
    </dgm:pt>
    <dgm:pt modelId="{21F45017-DC50-4BE6-AA85-089D74442C66}" type="parTrans" cxnId="{16B44A3B-6BDD-4FAF-B02D-CA53CD5E937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06B3E401-8D63-4A0C-8387-9D99B8C003E0}" type="sibTrans" cxnId="{16B44A3B-6BDD-4FAF-B02D-CA53CD5E937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B711E4E6-4345-4A02-97A5-4CBF7D77E82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פלפל</a:t>
          </a:r>
        </a:p>
      </dgm:t>
    </dgm:pt>
    <dgm:pt modelId="{B5146C67-403D-4CDF-BDC8-A0C80E03B6AE}" type="parTrans" cxnId="{6B4E1008-18AF-4780-B6D8-B78F3BFD750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5F600B8-5EF6-4DB0-A265-AA7F41E06AB0}" type="sibTrans" cxnId="{6B4E1008-18AF-4780-B6D8-B78F3BFD750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CDFC3B23-A76B-4560-A3B0-22F5060C7427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מלפפון</a:t>
          </a:r>
        </a:p>
      </dgm:t>
    </dgm:pt>
    <dgm:pt modelId="{D754A0FB-28DA-4485-8AC0-4186260FAC42}" type="parTrans" cxnId="{CAEA339A-A25D-4AE0-BB57-078C9505B36B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2FC4D12-AE3B-45B8-8135-A6173520B3C6}" type="sibTrans" cxnId="{CAEA339A-A25D-4AE0-BB57-078C9505B36B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58B90A2-AF17-482D-A22A-D14F625B60FE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כרוב</a:t>
          </a:r>
        </a:p>
      </dgm:t>
    </dgm:pt>
    <dgm:pt modelId="{E1F82A77-AC4B-4A71-90FA-23F2C390F989}" type="parTrans" cxnId="{4133251B-D0E6-4F55-A659-DC4C9A7F3A3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6C379D33-6F44-4A2D-8C61-C84A0A2598DA}" type="sibTrans" cxnId="{4133251B-D0E6-4F55-A659-DC4C9A7F3A3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BE814234-A20E-404A-8290-852E3FFE6B94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בטטה</a:t>
          </a:r>
        </a:p>
      </dgm:t>
    </dgm:pt>
    <dgm:pt modelId="{A9FE8B50-FFBE-4CD7-BF2C-1B4E2C428DDA}" type="parTrans" cxnId="{6ABFD11A-AEDD-4CBA-A866-315E5100B63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EEF4CC3-D04D-4A62-A9BA-AA719F49522E}" type="sibTrans" cxnId="{6ABFD11A-AEDD-4CBA-A866-315E5100B63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594AE24-57CC-4037-BB99-300D00E5E7AD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גזר</a:t>
          </a:r>
        </a:p>
      </dgm:t>
    </dgm:pt>
    <dgm:pt modelId="{C282D34B-3A92-4DE2-9A62-E9BAD7E96266}" type="parTrans" cxnId="{F3FA8B28-60E0-469E-BB3E-0D413BE59F0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D3509D3-8500-49D2-A710-2B4DB3F4A903}" type="sibTrans" cxnId="{F3FA8B28-60E0-469E-BB3E-0D413BE59F0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F1D3FBC-FD7B-48D6-8224-F01504D96C1E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בצל</a:t>
          </a:r>
        </a:p>
      </dgm:t>
    </dgm:pt>
    <dgm:pt modelId="{F3AFF65E-18DA-4B8D-B166-F8AF5D450B58}" type="parTrans" cxnId="{59F813EC-24DF-4712-AF26-D26FB21E576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5D45E7F-B819-445E-8D2A-52541056927D}" type="sibTrans" cxnId="{59F813EC-24DF-4712-AF26-D26FB21E576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0828686-9D19-41F5-AB3B-7922AE25B9A2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  <a:scene3d>
          <a:camera prst="orthographicFront"/>
          <a:lightRig rig="flat" dir="t"/>
        </a:scene3d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חיטה</a:t>
          </a:r>
        </a:p>
      </dgm:t>
    </dgm:pt>
    <dgm:pt modelId="{11B2B6D1-36DA-479B-97B9-6BA01549B83B}" type="parTrans" cxnId="{D2E87D62-15CC-404D-8638-B8624C00E3B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13E37C7E-656D-40EA-8273-1B98D9FFBB3E}" type="sibTrans" cxnId="{D2E87D62-15CC-404D-8638-B8624C00E3B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49120BD-A1AF-4FA8-B5D2-8152641258EE}">
      <dgm:prSet phldrT="[טקסט]"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  <a:scene3d>
          <a:camera prst="orthographicFront"/>
          <a:lightRig rig="flat" dir="t"/>
        </a:scene3d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תירס</a:t>
          </a:r>
        </a:p>
      </dgm:t>
    </dgm:pt>
    <dgm:pt modelId="{1B857882-3DED-4408-B38E-6C454B5CA3BE}" type="parTrans" cxnId="{9C23388E-4654-4AD7-896C-187A7119E37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B2A8A84-C46D-45BE-AD2D-538B32B730BC}" type="sibTrans" cxnId="{9C23388E-4654-4AD7-896C-187A7119E37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20AAC5D-6923-46C6-A188-4FEDA9BA650B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  <a:scene3d>
          <a:camera prst="orthographicFront"/>
          <a:lightRig rig="flat" dir="t"/>
        </a:scene3d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תפוחי </a:t>
          </a: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אדמה</a:t>
          </a:r>
        </a:p>
      </dgm:t>
    </dgm:pt>
    <dgm:pt modelId="{04F0C8F6-9CAE-48E9-8E35-546EAE6B03C8}" type="parTrans" cxnId="{CC164DB6-93FE-40D4-8143-4E2E0D7B2ADD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682CA21E-E53C-4A76-AF20-72A3C9BE1217}" type="sibTrans" cxnId="{CC164DB6-93FE-40D4-8143-4E2E0D7B2ADD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5B664D7E-8257-4F32-8DF5-982BCBE4F7C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סויה</a:t>
          </a:r>
        </a:p>
      </dgm:t>
    </dgm:pt>
    <dgm:pt modelId="{85BAA455-51FE-4C5E-8C24-3395DA5606EF}" type="parTrans" cxnId="{1DBE5FAD-89A8-4D5D-B12D-A24639E2B6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56417E9-7107-4C92-89B9-2E7E3191885B}" type="sibTrans" cxnId="{1DBE5FAD-89A8-4D5D-B12D-A24639E2B6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30383C2-7451-4E1E-9372-FDA889B31AEE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שומשום</a:t>
          </a:r>
          <a:endParaRPr lang="he-IL" sz="20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88DDBB-685C-42CF-8AFE-2E87FCB42609}" type="parTrans" cxnId="{1404887C-2754-4F4C-B6E6-78008DD702F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B4E788D-32D4-407C-9081-7BFC6908F711}" type="sibTrans" cxnId="{1404887C-2754-4F4C-B6E6-78008DD702F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AE91B5B-D6D4-4CD6-97B8-D9A4C7421B08}">
      <dgm:prSet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צמחי שמן</a:t>
          </a:r>
        </a:p>
      </dgm:t>
    </dgm:pt>
    <dgm:pt modelId="{3EEB9417-ED66-4DB3-8862-232AC4A6416A}" type="parTrans" cxnId="{781E8AA4-34C6-47CC-92C5-DE3F3F5AE50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9824225-28F7-46E1-BDCB-0BF0C1557895}" type="sibTrans" cxnId="{781E8AA4-34C6-47CC-92C5-DE3F3F5AE50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4A9F1468-BEFB-4C40-BB86-7E844C65F379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חימצה</a:t>
          </a: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(חומוס)</a:t>
          </a:r>
        </a:p>
      </dgm:t>
    </dgm:pt>
    <dgm:pt modelId="{9B11D0C6-713C-4F98-A385-45464325A5E4}" type="parTrans" cxnId="{ABC5DF84-FA30-4A87-95BE-C78FEF06E34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FD7340B4-3016-4DEC-A76D-B190AE23A739}" type="sibTrans" cxnId="{ABC5DF84-FA30-4A87-95BE-C78FEF06E34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8CBE36F5-6BF1-4BC1-BB4A-2BAB33FDDD0C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שקדים</a:t>
          </a:r>
        </a:p>
      </dgm:t>
    </dgm:pt>
    <dgm:pt modelId="{79954A91-895D-4FDA-A39A-D311798EDB2C}" type="parTrans" cxnId="{953ABD99-DB50-4FAC-9AD9-3C409546002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784B2F6-F39D-467D-8740-537C312310CC}" type="sibTrans" cxnId="{953ABD99-DB50-4FAC-9AD9-3C409546002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74488126-8C8B-42D9-B6F4-ABF60BF0C558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תפוז</a:t>
          </a:r>
        </a:p>
      </dgm:t>
    </dgm:pt>
    <dgm:pt modelId="{9BCCF0CB-D299-4066-84C9-EF13BCBA1C6B}" type="parTrans" cxnId="{AFB6A75B-6D5E-4761-BB06-6281B46C458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F5BC79DE-E9E1-4583-9C77-580D5C8443E4}" type="sibTrans" cxnId="{AFB6A75B-6D5E-4761-BB06-6281B46C458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54ECAF82-23C3-4905-841E-2D2C8336DC6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ענבים</a:t>
          </a:r>
        </a:p>
      </dgm:t>
    </dgm:pt>
    <dgm:pt modelId="{7828243E-377F-489F-8C1E-ABD682E95E13}" type="parTrans" cxnId="{4B8D2059-2C94-4903-B04A-CF05A9A2990E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E1C88A4A-7118-43B6-9B13-92CDC1B2489A}" type="sibTrans" cxnId="{4B8D2059-2C94-4903-B04A-CF05A9A2990E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9C1E203-514E-43FC-9AC3-AD64995A489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 </a:t>
          </a:r>
        </a:p>
      </dgm:t>
    </dgm:pt>
    <dgm:pt modelId="{38DACA6E-AFBB-43B6-A34C-ECC1CE8F4923}" type="parTrans" cxnId="{201A7F52-FD87-4A0A-8353-3FFB938DFA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4800AF77-3889-42D9-95F3-C0B76FA86590}" type="sibTrans" cxnId="{201A7F52-FD87-4A0A-8353-3FFB938DFA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4D40333D-1CED-4E67-A544-A595C8E17E8F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עגבניה</a:t>
          </a:r>
          <a:endParaRPr lang="he-IL" sz="20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48EB50-31EE-4059-9B01-020C8336A974}" type="parTrans" cxnId="{FBB3ABB6-53F8-4705-8489-03C6C0F4C7E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DA5EEE6-DAB4-4A1D-8C66-F79F4D3D410D}" type="sibTrans" cxnId="{FBB3ABB6-53F8-4705-8489-03C6C0F4C7E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6DFA6C0-AABA-44A1-9463-82C4A88BDB73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אבטיח</a:t>
          </a:r>
        </a:p>
      </dgm:t>
    </dgm:pt>
    <dgm:pt modelId="{83823FDF-5D47-430C-9F66-95F1FA779FFA}" type="parTrans" cxnId="{603FE12B-2401-441B-8B38-E17230646AF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EE976DB3-459C-465D-BCD3-1ABE22FD5335}" type="sibTrans" cxnId="{603FE12B-2401-441B-8B38-E17230646AF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677FE5B-EBA8-4F35-A0EC-23F98836F38C}">
      <dgm:prSet phldrT="[טקסט]"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דגניים ופחמימות</a:t>
          </a:r>
        </a:p>
      </dgm:t>
    </dgm:pt>
    <dgm:pt modelId="{F58A9B97-2390-4F36-8810-8FFE2B07837F}" type="sibTrans" cxnId="{2F0A9066-68AA-483F-BF61-7B258B33ACD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465646FC-9866-4814-87A8-A66341EC248C}" type="parTrans" cxnId="{2F0A9066-68AA-483F-BF61-7B258B33ACD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2354413-964B-4493-89C0-F5CABA2D1F72}" type="pres">
      <dgm:prSet presAssocID="{FBAB7723-EBBC-4C21-9CE8-03CD5007EDCF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2A3823FC-EDD1-4374-B1A4-41D6BE624FE4}" type="pres">
      <dgm:prSet presAssocID="{A677FE5B-EBA8-4F35-A0EC-23F98836F38C}" presName="compNode" presStyleCnt="0"/>
      <dgm:spPr/>
    </dgm:pt>
    <dgm:pt modelId="{62C5D0F2-4AA3-447A-8515-FC8D20F43D07}" type="pres">
      <dgm:prSet presAssocID="{A677FE5B-EBA8-4F35-A0EC-23F98836F38C}" presName="aNode" presStyleLbl="bgShp" presStyleIdx="0" presStyleCnt="5"/>
      <dgm:spPr/>
    </dgm:pt>
    <dgm:pt modelId="{D745678B-273D-4F05-87BF-8C1892347F2A}" type="pres">
      <dgm:prSet presAssocID="{A677FE5B-EBA8-4F35-A0EC-23F98836F38C}" presName="textNode" presStyleLbl="bgShp" presStyleIdx="0" presStyleCnt="5"/>
      <dgm:spPr/>
    </dgm:pt>
    <dgm:pt modelId="{BF4847B8-3BA1-4E52-947F-36A183D72402}" type="pres">
      <dgm:prSet presAssocID="{A677FE5B-EBA8-4F35-A0EC-23F98836F38C}" presName="compChildNode" presStyleCnt="0"/>
      <dgm:spPr/>
    </dgm:pt>
    <dgm:pt modelId="{DE970BED-DEEE-4EA3-AE00-0D6CC747AB12}" type="pres">
      <dgm:prSet presAssocID="{A677FE5B-EBA8-4F35-A0EC-23F98836F38C}" presName="theInnerList" presStyleCnt="0"/>
      <dgm:spPr/>
    </dgm:pt>
    <dgm:pt modelId="{8FBCBEF6-7AC1-4208-BA64-4C96CDCE9C8C}" type="pres">
      <dgm:prSet presAssocID="{A49120BD-A1AF-4FA8-B5D2-8152641258EE}" presName="childNode" presStyleLbl="node1" presStyleIdx="0" presStyleCnt="23">
        <dgm:presLayoutVars>
          <dgm:bulletEnabled val="1"/>
        </dgm:presLayoutVars>
      </dgm:prSet>
      <dgm:spPr/>
    </dgm:pt>
    <dgm:pt modelId="{2774EC17-A145-4091-A838-21263C50F757}" type="pres">
      <dgm:prSet presAssocID="{A49120BD-A1AF-4FA8-B5D2-8152641258EE}" presName="aSpace2" presStyleCnt="0"/>
      <dgm:spPr/>
    </dgm:pt>
    <dgm:pt modelId="{007B4796-10D4-42C6-869B-6CE07E4BF568}" type="pres">
      <dgm:prSet presAssocID="{20828686-9D19-41F5-AB3B-7922AE25B9A2}" presName="childNode" presStyleLbl="node1" presStyleIdx="1" presStyleCnt="23">
        <dgm:presLayoutVars>
          <dgm:bulletEnabled val="1"/>
        </dgm:presLayoutVars>
      </dgm:prSet>
      <dgm:spPr/>
    </dgm:pt>
    <dgm:pt modelId="{7DC419A4-95C2-45BF-BB40-1D53AF84BC7C}" type="pres">
      <dgm:prSet presAssocID="{20828686-9D19-41F5-AB3B-7922AE25B9A2}" presName="aSpace2" presStyleCnt="0"/>
      <dgm:spPr/>
    </dgm:pt>
    <dgm:pt modelId="{16CE74BF-CE17-497B-B3AD-4D7CADFC32E0}" type="pres">
      <dgm:prSet presAssocID="{920AAC5D-6923-46C6-A188-4FEDA9BA650B}" presName="childNode" presStyleLbl="node1" presStyleIdx="2" presStyleCnt="23">
        <dgm:presLayoutVars>
          <dgm:bulletEnabled val="1"/>
        </dgm:presLayoutVars>
      </dgm:prSet>
      <dgm:spPr/>
    </dgm:pt>
    <dgm:pt modelId="{FF7927A3-A603-4DD9-B899-A21E27140FFC}" type="pres">
      <dgm:prSet presAssocID="{A677FE5B-EBA8-4F35-A0EC-23F98836F38C}" presName="aSpace" presStyleCnt="0"/>
      <dgm:spPr/>
    </dgm:pt>
    <dgm:pt modelId="{65691B64-E718-407E-BC5F-923DEFC632BD}" type="pres">
      <dgm:prSet presAssocID="{FFB300B0-5B35-4D21-ADE7-5500B2711DF5}" presName="compNode" presStyleCnt="0"/>
      <dgm:spPr/>
    </dgm:pt>
    <dgm:pt modelId="{DD6C7F44-D2FA-45CE-841E-4B17016BFF64}" type="pres">
      <dgm:prSet presAssocID="{FFB300B0-5B35-4D21-ADE7-5500B2711DF5}" presName="aNode" presStyleLbl="bgShp" presStyleIdx="1" presStyleCnt="5"/>
      <dgm:spPr/>
    </dgm:pt>
    <dgm:pt modelId="{6AA98A6B-6899-46FB-818A-C6476D2EB111}" type="pres">
      <dgm:prSet presAssocID="{FFB300B0-5B35-4D21-ADE7-5500B2711DF5}" presName="textNode" presStyleLbl="bgShp" presStyleIdx="1" presStyleCnt="5"/>
      <dgm:spPr/>
    </dgm:pt>
    <dgm:pt modelId="{27B8A116-464B-4BCC-9850-6ED6654E46E3}" type="pres">
      <dgm:prSet presAssocID="{FFB300B0-5B35-4D21-ADE7-5500B2711DF5}" presName="compChildNode" presStyleCnt="0"/>
      <dgm:spPr/>
    </dgm:pt>
    <dgm:pt modelId="{1DF49CB8-E8F3-46BF-9A91-9871256E05C7}" type="pres">
      <dgm:prSet presAssocID="{FFB300B0-5B35-4D21-ADE7-5500B2711DF5}" presName="theInnerList" presStyleCnt="0"/>
      <dgm:spPr/>
    </dgm:pt>
    <dgm:pt modelId="{F79526CB-0BF7-4264-B228-779393CCE278}" type="pres">
      <dgm:prSet presAssocID="{4A9F1468-BEFB-4C40-BB86-7E844C65F379}" presName="childNode" presStyleLbl="node1" presStyleIdx="3" presStyleCnt="23">
        <dgm:presLayoutVars>
          <dgm:bulletEnabled val="1"/>
        </dgm:presLayoutVars>
      </dgm:prSet>
      <dgm:spPr/>
    </dgm:pt>
    <dgm:pt modelId="{AAA3B6A4-9914-4FC6-808C-48B8DAAFB4D6}" type="pres">
      <dgm:prSet presAssocID="{4A9F1468-BEFB-4C40-BB86-7E844C65F379}" presName="aSpace2" presStyleCnt="0"/>
      <dgm:spPr/>
    </dgm:pt>
    <dgm:pt modelId="{8E206A67-E371-4378-9D89-FE787EFEB825}" type="pres">
      <dgm:prSet presAssocID="{8CBE36F5-6BF1-4BC1-BB4A-2BAB33FDDD0C}" presName="childNode" presStyleLbl="node1" presStyleIdx="4" presStyleCnt="23">
        <dgm:presLayoutVars>
          <dgm:bulletEnabled val="1"/>
        </dgm:presLayoutVars>
      </dgm:prSet>
      <dgm:spPr/>
    </dgm:pt>
    <dgm:pt modelId="{A6711577-8FA3-40C5-9585-076CD5B3EE4A}" type="pres">
      <dgm:prSet presAssocID="{8CBE36F5-6BF1-4BC1-BB4A-2BAB33FDDD0C}" presName="aSpace2" presStyleCnt="0"/>
      <dgm:spPr/>
    </dgm:pt>
    <dgm:pt modelId="{4E66A808-29BE-4B6E-BBFE-718AC3FFD7AB}" type="pres">
      <dgm:prSet presAssocID="{07751DD7-DBF6-4918-B1F4-94B2FB427CFB}" presName="childNode" presStyleLbl="node1" presStyleIdx="5" presStyleCnt="23">
        <dgm:presLayoutVars>
          <dgm:bulletEnabled val="1"/>
        </dgm:presLayoutVars>
      </dgm:prSet>
      <dgm:spPr/>
    </dgm:pt>
    <dgm:pt modelId="{15C0CB59-C1D8-421D-AF52-3C2CDDAD99A8}" type="pres">
      <dgm:prSet presAssocID="{FFB300B0-5B35-4D21-ADE7-5500B2711DF5}" presName="aSpace" presStyleCnt="0"/>
      <dgm:spPr/>
    </dgm:pt>
    <dgm:pt modelId="{1EBCE994-3C13-45E2-A8F4-6D0FCB43500B}" type="pres">
      <dgm:prSet presAssocID="{2AE91B5B-D6D4-4CD6-97B8-D9A4C7421B08}" presName="compNode" presStyleCnt="0"/>
      <dgm:spPr/>
    </dgm:pt>
    <dgm:pt modelId="{A3E56653-5CB1-4DB3-B74D-C7257B355528}" type="pres">
      <dgm:prSet presAssocID="{2AE91B5B-D6D4-4CD6-97B8-D9A4C7421B08}" presName="aNode" presStyleLbl="bgShp" presStyleIdx="2" presStyleCnt="5"/>
      <dgm:spPr/>
    </dgm:pt>
    <dgm:pt modelId="{A46D9322-25AF-45B0-9C05-781D2A99E7A4}" type="pres">
      <dgm:prSet presAssocID="{2AE91B5B-D6D4-4CD6-97B8-D9A4C7421B08}" presName="textNode" presStyleLbl="bgShp" presStyleIdx="2" presStyleCnt="5"/>
      <dgm:spPr/>
    </dgm:pt>
    <dgm:pt modelId="{A49D83C0-EB01-45C0-91E2-EEE18DB985DA}" type="pres">
      <dgm:prSet presAssocID="{2AE91B5B-D6D4-4CD6-97B8-D9A4C7421B08}" presName="compChildNode" presStyleCnt="0"/>
      <dgm:spPr/>
    </dgm:pt>
    <dgm:pt modelId="{37DA570F-1DED-4A5D-B920-90D502CA09C0}" type="pres">
      <dgm:prSet presAssocID="{2AE91B5B-D6D4-4CD6-97B8-D9A4C7421B08}" presName="theInnerList" presStyleCnt="0"/>
      <dgm:spPr/>
    </dgm:pt>
    <dgm:pt modelId="{462EAAD5-D42E-407C-82DE-E04F21A91712}" type="pres">
      <dgm:prSet presAssocID="{5B664D7E-8257-4F32-8DF5-982BCBE4F7CB}" presName="childNode" presStyleLbl="node1" presStyleIdx="6" presStyleCnt="23">
        <dgm:presLayoutVars>
          <dgm:bulletEnabled val="1"/>
        </dgm:presLayoutVars>
      </dgm:prSet>
      <dgm:spPr/>
    </dgm:pt>
    <dgm:pt modelId="{71372900-B467-42BE-BFAC-B6A2527A53E7}" type="pres">
      <dgm:prSet presAssocID="{5B664D7E-8257-4F32-8DF5-982BCBE4F7CB}" presName="aSpace2" presStyleCnt="0"/>
      <dgm:spPr/>
    </dgm:pt>
    <dgm:pt modelId="{A28AF2D4-CEB7-4BAF-855B-96766FC1665E}" type="pres">
      <dgm:prSet presAssocID="{930383C2-7451-4E1E-9372-FDA889B31AEE}" presName="childNode" presStyleLbl="node1" presStyleIdx="7" presStyleCnt="23">
        <dgm:presLayoutVars>
          <dgm:bulletEnabled val="1"/>
        </dgm:presLayoutVars>
      </dgm:prSet>
      <dgm:spPr/>
    </dgm:pt>
    <dgm:pt modelId="{D30F8673-3CC8-458D-A2ED-9DA202D6554F}" type="pres">
      <dgm:prSet presAssocID="{2AE91B5B-D6D4-4CD6-97B8-D9A4C7421B08}" presName="aSpace" presStyleCnt="0"/>
      <dgm:spPr/>
    </dgm:pt>
    <dgm:pt modelId="{0D4C4DD1-4025-4177-A88B-E3A4D0E35831}" type="pres">
      <dgm:prSet presAssocID="{197AB2F5-D5D3-4A64-A0BF-48C1DDEF43EF}" presName="compNode" presStyleCnt="0"/>
      <dgm:spPr/>
    </dgm:pt>
    <dgm:pt modelId="{9D03C846-F4E1-433C-822E-948299582A74}" type="pres">
      <dgm:prSet presAssocID="{197AB2F5-D5D3-4A64-A0BF-48C1DDEF43EF}" presName="aNode" presStyleLbl="bgShp" presStyleIdx="3" presStyleCnt="5"/>
      <dgm:spPr/>
    </dgm:pt>
    <dgm:pt modelId="{E19698AE-E2A8-4FDA-BB4F-7B3BB4AA2473}" type="pres">
      <dgm:prSet presAssocID="{197AB2F5-D5D3-4A64-A0BF-48C1DDEF43EF}" presName="textNode" presStyleLbl="bgShp" presStyleIdx="3" presStyleCnt="5"/>
      <dgm:spPr/>
    </dgm:pt>
    <dgm:pt modelId="{C5ABFEE6-364F-42C5-A854-C34EDB670A49}" type="pres">
      <dgm:prSet presAssocID="{197AB2F5-D5D3-4A64-A0BF-48C1DDEF43EF}" presName="compChildNode" presStyleCnt="0"/>
      <dgm:spPr/>
    </dgm:pt>
    <dgm:pt modelId="{2DB5CD7B-476A-4AC6-B7A7-FE5FB2FD9AA2}" type="pres">
      <dgm:prSet presAssocID="{197AB2F5-D5D3-4A64-A0BF-48C1DDEF43EF}" presName="theInnerList" presStyleCnt="0"/>
      <dgm:spPr/>
    </dgm:pt>
    <dgm:pt modelId="{AF43FAF9-AE50-44A9-BB8D-23B001EB96C6}" type="pres">
      <dgm:prSet presAssocID="{C9E89F53-B4DD-4EF4-8B3F-732B5CA33492}" presName="childNode" presStyleLbl="node1" presStyleIdx="8" presStyleCnt="23">
        <dgm:presLayoutVars>
          <dgm:bulletEnabled val="1"/>
        </dgm:presLayoutVars>
      </dgm:prSet>
      <dgm:spPr/>
    </dgm:pt>
    <dgm:pt modelId="{B3A9ADC6-865D-4B3C-AB60-B96A0E0D2DE9}" type="pres">
      <dgm:prSet presAssocID="{C9E89F53-B4DD-4EF4-8B3F-732B5CA33492}" presName="aSpace2" presStyleCnt="0"/>
      <dgm:spPr/>
    </dgm:pt>
    <dgm:pt modelId="{B74928DB-A05E-4153-B18A-E2552D369D6C}" type="pres">
      <dgm:prSet presAssocID="{74488126-8C8B-42D9-B6F4-ABF60BF0C558}" presName="childNode" presStyleLbl="node1" presStyleIdx="9" presStyleCnt="23">
        <dgm:presLayoutVars>
          <dgm:bulletEnabled val="1"/>
        </dgm:presLayoutVars>
      </dgm:prSet>
      <dgm:spPr/>
    </dgm:pt>
    <dgm:pt modelId="{C68B8EAD-4119-4EAD-ADA9-7FFBFA57EA73}" type="pres">
      <dgm:prSet presAssocID="{74488126-8C8B-42D9-B6F4-ABF60BF0C558}" presName="aSpace2" presStyleCnt="0"/>
      <dgm:spPr/>
    </dgm:pt>
    <dgm:pt modelId="{A4A3D810-220D-46AC-9FE7-415C16932D62}" type="pres">
      <dgm:prSet presAssocID="{54ECAF82-23C3-4905-841E-2D2C8336DC6B}" presName="childNode" presStyleLbl="node1" presStyleIdx="10" presStyleCnt="23">
        <dgm:presLayoutVars>
          <dgm:bulletEnabled val="1"/>
        </dgm:presLayoutVars>
      </dgm:prSet>
      <dgm:spPr/>
    </dgm:pt>
    <dgm:pt modelId="{2F62FF71-8494-4A84-BD32-75D491F44205}" type="pres">
      <dgm:prSet presAssocID="{54ECAF82-23C3-4905-841E-2D2C8336DC6B}" presName="aSpace2" presStyleCnt="0"/>
      <dgm:spPr/>
    </dgm:pt>
    <dgm:pt modelId="{9557F612-CDE4-4D4B-BCD7-D490203C5DE8}" type="pres">
      <dgm:prSet presAssocID="{A9C1E203-514E-43FC-9AC3-AD64995A489B}" presName="childNode" presStyleLbl="node1" presStyleIdx="11" presStyleCnt="23">
        <dgm:presLayoutVars>
          <dgm:bulletEnabled val="1"/>
        </dgm:presLayoutVars>
      </dgm:prSet>
      <dgm:spPr/>
    </dgm:pt>
    <dgm:pt modelId="{F38E4AB8-3FE3-4DE3-9A37-8BDAD327DA6E}" type="pres">
      <dgm:prSet presAssocID="{A9C1E203-514E-43FC-9AC3-AD64995A489B}" presName="aSpace2" presStyleCnt="0"/>
      <dgm:spPr/>
    </dgm:pt>
    <dgm:pt modelId="{D9D3BAF8-9487-4D86-9BCD-0B0F900C0B33}" type="pres">
      <dgm:prSet presAssocID="{D3666F78-2584-4A7C-92F0-097FF679F12A}" presName="childNode" presStyleLbl="node1" presStyleIdx="12" presStyleCnt="23">
        <dgm:presLayoutVars>
          <dgm:bulletEnabled val="1"/>
        </dgm:presLayoutVars>
      </dgm:prSet>
      <dgm:spPr/>
    </dgm:pt>
    <dgm:pt modelId="{A0E770CB-149E-49A2-BD21-CA47FC14167C}" type="pres">
      <dgm:prSet presAssocID="{D3666F78-2584-4A7C-92F0-097FF679F12A}" presName="aSpace2" presStyleCnt="0"/>
      <dgm:spPr/>
    </dgm:pt>
    <dgm:pt modelId="{0B03F39B-F704-4AB6-A9AF-B2EC252F7F56}" type="pres">
      <dgm:prSet presAssocID="{125E5487-D322-41CA-B510-A8EAE3C35F98}" presName="childNode" presStyleLbl="node1" presStyleIdx="13" presStyleCnt="23">
        <dgm:presLayoutVars>
          <dgm:bulletEnabled val="1"/>
        </dgm:presLayoutVars>
      </dgm:prSet>
      <dgm:spPr/>
    </dgm:pt>
    <dgm:pt modelId="{C824F574-20F2-4829-9338-F4E8919C87E4}" type="pres">
      <dgm:prSet presAssocID="{125E5487-D322-41CA-B510-A8EAE3C35F98}" presName="aSpace2" presStyleCnt="0"/>
      <dgm:spPr/>
    </dgm:pt>
    <dgm:pt modelId="{2ED1F730-A645-4A8B-9D3B-0DF0A4970A21}" type="pres">
      <dgm:prSet presAssocID="{D7828A8D-9856-43A0-8BAF-0030CAD9089B}" presName="childNode" presStyleLbl="node1" presStyleIdx="14" presStyleCnt="23">
        <dgm:presLayoutVars>
          <dgm:bulletEnabled val="1"/>
        </dgm:presLayoutVars>
      </dgm:prSet>
      <dgm:spPr/>
    </dgm:pt>
    <dgm:pt modelId="{C6579F6B-B88A-4EFA-A3F5-5D2AD9C345F8}" type="pres">
      <dgm:prSet presAssocID="{197AB2F5-D5D3-4A64-A0BF-48C1DDEF43EF}" presName="aSpace" presStyleCnt="0"/>
      <dgm:spPr/>
    </dgm:pt>
    <dgm:pt modelId="{D159AC63-AEAE-4FBC-9749-0C6205082C3B}" type="pres">
      <dgm:prSet presAssocID="{3288D7FD-6235-4E5B-951A-79D029357A3B}" presName="compNode" presStyleCnt="0"/>
      <dgm:spPr/>
    </dgm:pt>
    <dgm:pt modelId="{ED8F105B-DC2E-4156-AF29-F5C360B4750D}" type="pres">
      <dgm:prSet presAssocID="{3288D7FD-6235-4E5B-951A-79D029357A3B}" presName="aNode" presStyleLbl="bgShp" presStyleIdx="4" presStyleCnt="5"/>
      <dgm:spPr/>
    </dgm:pt>
    <dgm:pt modelId="{0488F646-4B78-456F-9D4D-568D8357DA68}" type="pres">
      <dgm:prSet presAssocID="{3288D7FD-6235-4E5B-951A-79D029357A3B}" presName="textNode" presStyleLbl="bgShp" presStyleIdx="4" presStyleCnt="5"/>
      <dgm:spPr/>
    </dgm:pt>
    <dgm:pt modelId="{5CB7407F-A309-4E2E-80EB-816A1B2615BB}" type="pres">
      <dgm:prSet presAssocID="{3288D7FD-6235-4E5B-951A-79D029357A3B}" presName="compChildNode" presStyleCnt="0"/>
      <dgm:spPr/>
    </dgm:pt>
    <dgm:pt modelId="{16743E52-CF90-4911-984E-FB8B1BCC56C3}" type="pres">
      <dgm:prSet presAssocID="{3288D7FD-6235-4E5B-951A-79D029357A3B}" presName="theInnerList" presStyleCnt="0"/>
      <dgm:spPr/>
    </dgm:pt>
    <dgm:pt modelId="{CA696578-8A78-436D-A58A-AAE23F10A163}" type="pres">
      <dgm:prSet presAssocID="{3594AE24-57CC-4037-BB99-300D00E5E7AD}" presName="childNode" presStyleLbl="node1" presStyleIdx="15" presStyleCnt="23">
        <dgm:presLayoutVars>
          <dgm:bulletEnabled val="1"/>
        </dgm:presLayoutVars>
      </dgm:prSet>
      <dgm:spPr/>
    </dgm:pt>
    <dgm:pt modelId="{FEB4F719-A711-45C0-AFC3-D73AF6DFAE6C}" type="pres">
      <dgm:prSet presAssocID="{3594AE24-57CC-4037-BB99-300D00E5E7AD}" presName="aSpace2" presStyleCnt="0"/>
      <dgm:spPr/>
    </dgm:pt>
    <dgm:pt modelId="{35058ACC-FF1A-427D-829F-3879176D838B}" type="pres">
      <dgm:prSet presAssocID="{B711E4E6-4345-4A02-97A5-4CBF7D77E82B}" presName="childNode" presStyleLbl="node1" presStyleIdx="16" presStyleCnt="23">
        <dgm:presLayoutVars>
          <dgm:bulletEnabled val="1"/>
        </dgm:presLayoutVars>
      </dgm:prSet>
      <dgm:spPr/>
    </dgm:pt>
    <dgm:pt modelId="{5D673043-9A60-47FB-84C5-22F5CBDB4D1D}" type="pres">
      <dgm:prSet presAssocID="{B711E4E6-4345-4A02-97A5-4CBF7D77E82B}" presName="aSpace2" presStyleCnt="0"/>
      <dgm:spPr/>
    </dgm:pt>
    <dgm:pt modelId="{756746D1-64A7-4A9B-BEC8-AF934F48F287}" type="pres">
      <dgm:prSet presAssocID="{CDFC3B23-A76B-4560-A3B0-22F5060C7427}" presName="childNode" presStyleLbl="node1" presStyleIdx="17" presStyleCnt="23">
        <dgm:presLayoutVars>
          <dgm:bulletEnabled val="1"/>
        </dgm:presLayoutVars>
      </dgm:prSet>
      <dgm:spPr/>
    </dgm:pt>
    <dgm:pt modelId="{A62828C0-87FA-44E1-B215-17F4A3C1A177}" type="pres">
      <dgm:prSet presAssocID="{CDFC3B23-A76B-4560-A3B0-22F5060C7427}" presName="aSpace2" presStyleCnt="0"/>
      <dgm:spPr/>
    </dgm:pt>
    <dgm:pt modelId="{E8E202C1-2B4C-4FDC-9F4C-C4B6FB805C36}" type="pres">
      <dgm:prSet presAssocID="{DF1D3FBC-FD7B-48D6-8224-F01504D96C1E}" presName="childNode" presStyleLbl="node1" presStyleIdx="18" presStyleCnt="23">
        <dgm:presLayoutVars>
          <dgm:bulletEnabled val="1"/>
        </dgm:presLayoutVars>
      </dgm:prSet>
      <dgm:spPr/>
    </dgm:pt>
    <dgm:pt modelId="{A381CAF8-90E8-4B73-8E77-FF4F2FDFE55C}" type="pres">
      <dgm:prSet presAssocID="{DF1D3FBC-FD7B-48D6-8224-F01504D96C1E}" presName="aSpace2" presStyleCnt="0"/>
      <dgm:spPr/>
    </dgm:pt>
    <dgm:pt modelId="{981C0772-92B7-4706-B60E-DBBCF12A4E88}" type="pres">
      <dgm:prSet presAssocID="{258B90A2-AF17-482D-A22A-D14F625B60FE}" presName="childNode" presStyleLbl="node1" presStyleIdx="19" presStyleCnt="23">
        <dgm:presLayoutVars>
          <dgm:bulletEnabled val="1"/>
        </dgm:presLayoutVars>
      </dgm:prSet>
      <dgm:spPr/>
    </dgm:pt>
    <dgm:pt modelId="{9175DBC2-4BB4-4C59-B689-E1EE38FB7E98}" type="pres">
      <dgm:prSet presAssocID="{258B90A2-AF17-482D-A22A-D14F625B60FE}" presName="aSpace2" presStyleCnt="0"/>
      <dgm:spPr/>
    </dgm:pt>
    <dgm:pt modelId="{C97A89AD-F282-4ABD-81D4-3CEA23A65D33}" type="pres">
      <dgm:prSet presAssocID="{BE814234-A20E-404A-8290-852E3FFE6B94}" presName="childNode" presStyleLbl="node1" presStyleIdx="20" presStyleCnt="23">
        <dgm:presLayoutVars>
          <dgm:bulletEnabled val="1"/>
        </dgm:presLayoutVars>
      </dgm:prSet>
      <dgm:spPr/>
    </dgm:pt>
    <dgm:pt modelId="{F89D5DD8-D255-4441-B89C-092E06ADC1B0}" type="pres">
      <dgm:prSet presAssocID="{BE814234-A20E-404A-8290-852E3FFE6B94}" presName="aSpace2" presStyleCnt="0"/>
      <dgm:spPr/>
    </dgm:pt>
    <dgm:pt modelId="{D014E808-DB8F-4974-A1AC-ED3EFD284BAA}" type="pres">
      <dgm:prSet presAssocID="{4D40333D-1CED-4E67-A544-A595C8E17E8F}" presName="childNode" presStyleLbl="node1" presStyleIdx="21" presStyleCnt="23">
        <dgm:presLayoutVars>
          <dgm:bulletEnabled val="1"/>
        </dgm:presLayoutVars>
      </dgm:prSet>
      <dgm:spPr/>
    </dgm:pt>
    <dgm:pt modelId="{614B6DC6-1C4D-4DA4-8365-BF1224DEC356}" type="pres">
      <dgm:prSet presAssocID="{4D40333D-1CED-4E67-A544-A595C8E17E8F}" presName="aSpace2" presStyleCnt="0"/>
      <dgm:spPr/>
    </dgm:pt>
    <dgm:pt modelId="{A896C957-5468-43A9-93E7-2621693C184F}" type="pres">
      <dgm:prSet presAssocID="{D6DFA6C0-AABA-44A1-9463-82C4A88BDB73}" presName="childNode" presStyleLbl="node1" presStyleIdx="22" presStyleCnt="23">
        <dgm:presLayoutVars>
          <dgm:bulletEnabled val="1"/>
        </dgm:presLayoutVars>
      </dgm:prSet>
      <dgm:spPr/>
    </dgm:pt>
  </dgm:ptLst>
  <dgm:cxnLst>
    <dgm:cxn modelId="{DF55AF00-5D65-4A26-80CD-572C29F8FCA4}" type="presOf" srcId="{920AAC5D-6923-46C6-A188-4FEDA9BA650B}" destId="{16CE74BF-CE17-497B-B3AD-4D7CADFC32E0}" srcOrd="0" destOrd="0" presId="urn:microsoft.com/office/officeart/2005/8/layout/lProcess2"/>
    <dgm:cxn modelId="{6B4E1008-18AF-4780-B6D8-B78F3BFD7508}" srcId="{3288D7FD-6235-4E5B-951A-79D029357A3B}" destId="{B711E4E6-4345-4A02-97A5-4CBF7D77E82B}" srcOrd="1" destOrd="0" parTransId="{B5146C67-403D-4CDF-BDC8-A0C80E03B6AE}" sibTransId="{A5F600B8-5EF6-4DB0-A265-AA7F41E06AB0}"/>
    <dgm:cxn modelId="{28D23C0B-7AF3-4493-B0E5-AAF4031C9946}" srcId="{197AB2F5-D5D3-4A64-A0BF-48C1DDEF43EF}" destId="{D7828A8D-9856-43A0-8BAF-0030CAD9089B}" srcOrd="6" destOrd="0" parTransId="{1E3798CB-6E04-4755-82D1-F04CBAD7CC7B}" sibTransId="{F2D081AB-D774-41F0-BF0E-F6B2C5A1ACB9}"/>
    <dgm:cxn modelId="{F4A3ED0E-8921-4EE9-B1D9-CB9C6F05A152}" type="presOf" srcId="{A677FE5B-EBA8-4F35-A0EC-23F98836F38C}" destId="{D745678B-273D-4F05-87BF-8C1892347F2A}" srcOrd="1" destOrd="0" presId="urn:microsoft.com/office/officeart/2005/8/layout/lProcess2"/>
    <dgm:cxn modelId="{028C6517-7A98-485F-BE24-6A6BFD3B6FEB}" type="presOf" srcId="{3594AE24-57CC-4037-BB99-300D00E5E7AD}" destId="{CA696578-8A78-436D-A58A-AAE23F10A163}" srcOrd="0" destOrd="0" presId="urn:microsoft.com/office/officeart/2005/8/layout/lProcess2"/>
    <dgm:cxn modelId="{6ABFD11A-AEDD-4CBA-A866-315E5100B63F}" srcId="{3288D7FD-6235-4E5B-951A-79D029357A3B}" destId="{BE814234-A20E-404A-8290-852E3FFE6B94}" srcOrd="5" destOrd="0" parTransId="{A9FE8B50-FFBE-4CD7-BF2C-1B4E2C428DDA}" sibTransId="{DEEF4CC3-D04D-4A62-A9BA-AA719F49522E}"/>
    <dgm:cxn modelId="{4133251B-D0E6-4F55-A659-DC4C9A7F3A36}" srcId="{3288D7FD-6235-4E5B-951A-79D029357A3B}" destId="{258B90A2-AF17-482D-A22A-D14F625B60FE}" srcOrd="4" destOrd="0" parTransId="{E1F82A77-AC4B-4A71-90FA-23F2C390F989}" sibTransId="{6C379D33-6F44-4A2D-8C61-C84A0A2598DA}"/>
    <dgm:cxn modelId="{495BA71B-BB88-4069-9700-99E2FE8F4B1D}" type="presOf" srcId="{B711E4E6-4345-4A02-97A5-4CBF7D77E82B}" destId="{35058ACC-FF1A-427D-829F-3879176D838B}" srcOrd="0" destOrd="0" presId="urn:microsoft.com/office/officeart/2005/8/layout/lProcess2"/>
    <dgm:cxn modelId="{CBD13722-EE9F-4C94-AAAA-D45631A82137}" srcId="{FBAB7723-EBBC-4C21-9CE8-03CD5007EDCF}" destId="{FFB300B0-5B35-4D21-ADE7-5500B2711DF5}" srcOrd="1" destOrd="0" parTransId="{CDEBD5A4-355E-4881-B17F-63DBE299D3B8}" sibTransId="{2AE2E291-55EC-4F94-BA23-FE4B4C8AA703}"/>
    <dgm:cxn modelId="{F3FA8B28-60E0-469E-BB3E-0D413BE59F04}" srcId="{3288D7FD-6235-4E5B-951A-79D029357A3B}" destId="{3594AE24-57CC-4037-BB99-300D00E5E7AD}" srcOrd="0" destOrd="0" parTransId="{C282D34B-3A92-4DE2-9A62-E9BAD7E96266}" sibTransId="{AD3509D3-8500-49D2-A710-2B4DB3F4A903}"/>
    <dgm:cxn modelId="{603FE12B-2401-441B-8B38-E17230646AFA}" srcId="{3288D7FD-6235-4E5B-951A-79D029357A3B}" destId="{D6DFA6C0-AABA-44A1-9463-82C4A88BDB73}" srcOrd="7" destOrd="0" parTransId="{83823FDF-5D47-430C-9F66-95F1FA779FFA}" sibTransId="{EE976DB3-459C-465D-BCD3-1ABE22FD5335}"/>
    <dgm:cxn modelId="{7CE39133-4BFB-499B-8895-C439E20EC78E}" type="presOf" srcId="{3288D7FD-6235-4E5B-951A-79D029357A3B}" destId="{0488F646-4B78-456F-9D4D-568D8357DA68}" srcOrd="1" destOrd="0" presId="urn:microsoft.com/office/officeart/2005/8/layout/lProcess2"/>
    <dgm:cxn modelId="{F7951939-2063-468D-B083-522755DB087E}" type="presOf" srcId="{A9C1E203-514E-43FC-9AC3-AD64995A489B}" destId="{9557F612-CDE4-4D4B-BCD7-D490203C5DE8}" srcOrd="0" destOrd="0" presId="urn:microsoft.com/office/officeart/2005/8/layout/lProcess2"/>
    <dgm:cxn modelId="{16B44A3B-6BDD-4FAF-B02D-CA53CD5E9374}" srcId="{FBAB7723-EBBC-4C21-9CE8-03CD5007EDCF}" destId="{3288D7FD-6235-4E5B-951A-79D029357A3B}" srcOrd="4" destOrd="0" parTransId="{21F45017-DC50-4BE6-AA85-089D74442C66}" sibTransId="{06B3E401-8D63-4A0C-8387-9D99B8C003E0}"/>
    <dgm:cxn modelId="{AFB6A75B-6D5E-4761-BB06-6281B46C4588}" srcId="{197AB2F5-D5D3-4A64-A0BF-48C1DDEF43EF}" destId="{74488126-8C8B-42D9-B6F4-ABF60BF0C558}" srcOrd="1" destOrd="0" parTransId="{9BCCF0CB-D299-4066-84C9-EF13BCBA1C6B}" sibTransId="{F5BC79DE-E9E1-4583-9C77-580D5C8443E4}"/>
    <dgm:cxn modelId="{802B405F-E713-42F9-A74F-B9D040183750}" srcId="{FFB300B0-5B35-4D21-ADE7-5500B2711DF5}" destId="{07751DD7-DBF6-4918-B1F4-94B2FB427CFB}" srcOrd="2" destOrd="0" parTransId="{EE686FE9-D71B-451E-AABB-55A7958ACF25}" sibTransId="{B307D776-044A-4577-9A3F-FF5E7053E458}"/>
    <dgm:cxn modelId="{D2E87D62-15CC-404D-8638-B8624C00E3B7}" srcId="{A677FE5B-EBA8-4F35-A0EC-23F98836F38C}" destId="{20828686-9D19-41F5-AB3B-7922AE25B9A2}" srcOrd="1" destOrd="0" parTransId="{11B2B6D1-36DA-479B-97B9-6BA01549B83B}" sibTransId="{13E37C7E-656D-40EA-8273-1B98D9FFBB3E}"/>
    <dgm:cxn modelId="{DD3B2963-9322-412F-8ACF-99B1A5EA0B63}" type="presOf" srcId="{2AE91B5B-D6D4-4CD6-97B8-D9A4C7421B08}" destId="{A46D9322-25AF-45B0-9C05-781D2A99E7A4}" srcOrd="1" destOrd="0" presId="urn:microsoft.com/office/officeart/2005/8/layout/lProcess2"/>
    <dgm:cxn modelId="{D2B24C63-3B4B-4F2B-90B8-CB83BCE024CE}" type="presOf" srcId="{CDFC3B23-A76B-4560-A3B0-22F5060C7427}" destId="{756746D1-64A7-4A9B-BEC8-AF934F48F287}" srcOrd="0" destOrd="0" presId="urn:microsoft.com/office/officeart/2005/8/layout/lProcess2"/>
    <dgm:cxn modelId="{9E62D143-B9D0-424A-B4DF-3CCC194DD598}" type="presOf" srcId="{FFB300B0-5B35-4D21-ADE7-5500B2711DF5}" destId="{DD6C7F44-D2FA-45CE-841E-4B17016BFF64}" srcOrd="0" destOrd="0" presId="urn:microsoft.com/office/officeart/2005/8/layout/lProcess2"/>
    <dgm:cxn modelId="{EF886B65-3EA4-4143-832F-55751C9C516E}" type="presOf" srcId="{C9E89F53-B4DD-4EF4-8B3F-732B5CA33492}" destId="{AF43FAF9-AE50-44A9-BB8D-23B001EB96C6}" srcOrd="0" destOrd="0" presId="urn:microsoft.com/office/officeart/2005/8/layout/lProcess2"/>
    <dgm:cxn modelId="{2F0A9066-68AA-483F-BF61-7B258B33ACD8}" srcId="{FBAB7723-EBBC-4C21-9CE8-03CD5007EDCF}" destId="{A677FE5B-EBA8-4F35-A0EC-23F98836F38C}" srcOrd="0" destOrd="0" parTransId="{465646FC-9866-4814-87A8-A66341EC248C}" sibTransId="{F58A9B97-2390-4F36-8810-8FFE2B07837F}"/>
    <dgm:cxn modelId="{E71F4548-080B-4E05-ACD0-34D6ED497963}" type="presOf" srcId="{D7828A8D-9856-43A0-8BAF-0030CAD9089B}" destId="{2ED1F730-A645-4A8B-9D3B-0DF0A4970A21}" srcOrd="0" destOrd="0" presId="urn:microsoft.com/office/officeart/2005/8/layout/lProcess2"/>
    <dgm:cxn modelId="{D96C056F-4081-42A8-9734-85F58BE1507C}" type="presOf" srcId="{4A9F1468-BEFB-4C40-BB86-7E844C65F379}" destId="{F79526CB-0BF7-4264-B228-779393CCE278}" srcOrd="0" destOrd="0" presId="urn:microsoft.com/office/officeart/2005/8/layout/lProcess2"/>
    <dgm:cxn modelId="{E447C071-1551-4895-83B8-96EECFBDDE7A}" type="presOf" srcId="{125E5487-D322-41CA-B510-A8EAE3C35F98}" destId="{0B03F39B-F704-4AB6-A9AF-B2EC252F7F56}" srcOrd="0" destOrd="0" presId="urn:microsoft.com/office/officeart/2005/8/layout/lProcess2"/>
    <dgm:cxn modelId="{201A7F52-FD87-4A0A-8353-3FFB938DFA13}" srcId="{197AB2F5-D5D3-4A64-A0BF-48C1DDEF43EF}" destId="{A9C1E203-514E-43FC-9AC3-AD64995A489B}" srcOrd="3" destOrd="0" parTransId="{38DACA6E-AFBB-43B6-A34C-ECC1CE8F4923}" sibTransId="{4800AF77-3889-42D9-95F3-C0B76FA86590}"/>
    <dgm:cxn modelId="{82C18E53-109A-43E2-8724-5A69EF1D80A9}" type="presOf" srcId="{258B90A2-AF17-482D-A22A-D14F625B60FE}" destId="{981C0772-92B7-4706-B60E-DBBCF12A4E88}" srcOrd="0" destOrd="0" presId="urn:microsoft.com/office/officeart/2005/8/layout/lProcess2"/>
    <dgm:cxn modelId="{1DC6D676-AB7D-4452-90E0-9C3E2E13224C}" type="presOf" srcId="{4D40333D-1CED-4E67-A544-A595C8E17E8F}" destId="{D014E808-DB8F-4974-A1AC-ED3EFD284BAA}" srcOrd="0" destOrd="0" presId="urn:microsoft.com/office/officeart/2005/8/layout/lProcess2"/>
    <dgm:cxn modelId="{49CDC257-4273-46AE-9AC2-CD3FB2FDBF11}" type="presOf" srcId="{2AE91B5B-D6D4-4CD6-97B8-D9A4C7421B08}" destId="{A3E56653-5CB1-4DB3-B74D-C7257B355528}" srcOrd="0" destOrd="0" presId="urn:microsoft.com/office/officeart/2005/8/layout/lProcess2"/>
    <dgm:cxn modelId="{4B8D2059-2C94-4903-B04A-CF05A9A2990E}" srcId="{197AB2F5-D5D3-4A64-A0BF-48C1DDEF43EF}" destId="{54ECAF82-23C3-4905-841E-2D2C8336DC6B}" srcOrd="2" destOrd="0" parTransId="{7828243E-377F-489F-8C1E-ABD682E95E13}" sibTransId="{E1C88A4A-7118-43B6-9B13-92CDC1B2489A}"/>
    <dgm:cxn modelId="{1404887C-2754-4F4C-B6E6-78008DD702F8}" srcId="{2AE91B5B-D6D4-4CD6-97B8-D9A4C7421B08}" destId="{930383C2-7451-4E1E-9372-FDA889B31AEE}" srcOrd="1" destOrd="0" parTransId="{F988DDBB-685C-42CF-8AFE-2E87FCB42609}" sibTransId="{DB4E788D-32D4-407C-9081-7BFC6908F711}"/>
    <dgm:cxn modelId="{EABFCA7D-54E3-492C-9C02-B42E7D5DD8A2}" type="presOf" srcId="{197AB2F5-D5D3-4A64-A0BF-48C1DDEF43EF}" destId="{E19698AE-E2A8-4FDA-BB4F-7B3BB4AA2473}" srcOrd="1" destOrd="0" presId="urn:microsoft.com/office/officeart/2005/8/layout/lProcess2"/>
    <dgm:cxn modelId="{0A81B381-BD57-4F78-8DD5-82949BB206BE}" type="presOf" srcId="{3288D7FD-6235-4E5B-951A-79D029357A3B}" destId="{ED8F105B-DC2E-4156-AF29-F5C360B4750D}" srcOrd="0" destOrd="0" presId="urn:microsoft.com/office/officeart/2005/8/layout/lProcess2"/>
    <dgm:cxn modelId="{3A410782-FA66-420B-91D7-13E2FCA01D55}" type="presOf" srcId="{20828686-9D19-41F5-AB3B-7922AE25B9A2}" destId="{007B4796-10D4-42C6-869B-6CE07E4BF568}" srcOrd="0" destOrd="0" presId="urn:microsoft.com/office/officeart/2005/8/layout/lProcess2"/>
    <dgm:cxn modelId="{ABC5DF84-FA30-4A87-95BE-C78FEF06E342}" srcId="{FFB300B0-5B35-4D21-ADE7-5500B2711DF5}" destId="{4A9F1468-BEFB-4C40-BB86-7E844C65F379}" srcOrd="0" destOrd="0" parTransId="{9B11D0C6-713C-4F98-A385-45464325A5E4}" sibTransId="{FD7340B4-3016-4DEC-A76D-B190AE23A739}"/>
    <dgm:cxn modelId="{04C1E885-39A5-4E56-A5C7-C4E09A94A6F2}" srcId="{197AB2F5-D5D3-4A64-A0BF-48C1DDEF43EF}" destId="{C9E89F53-B4DD-4EF4-8B3F-732B5CA33492}" srcOrd="0" destOrd="0" parTransId="{9D3AEB80-8B90-4755-9576-D7652849998B}" sibTransId="{3D7E41CF-7A8A-4B64-A6A3-FFEEA3E74916}"/>
    <dgm:cxn modelId="{EE6E3286-8841-4880-A087-6FBDBB36D5DE}" type="presOf" srcId="{A49120BD-A1AF-4FA8-B5D2-8152641258EE}" destId="{8FBCBEF6-7AC1-4208-BA64-4C96CDCE9C8C}" srcOrd="0" destOrd="0" presId="urn:microsoft.com/office/officeart/2005/8/layout/lProcess2"/>
    <dgm:cxn modelId="{DD1D3C89-89D1-4BDB-B261-A27B4E4AB96C}" type="presOf" srcId="{FFB300B0-5B35-4D21-ADE7-5500B2711DF5}" destId="{6AA98A6B-6899-46FB-818A-C6476D2EB111}" srcOrd="1" destOrd="0" presId="urn:microsoft.com/office/officeart/2005/8/layout/lProcess2"/>
    <dgm:cxn modelId="{9C23388E-4654-4AD7-896C-187A7119E370}" srcId="{A677FE5B-EBA8-4F35-A0EC-23F98836F38C}" destId="{A49120BD-A1AF-4FA8-B5D2-8152641258EE}" srcOrd="0" destOrd="0" parTransId="{1B857882-3DED-4408-B38E-6C454B5CA3BE}" sibTransId="{9B2A8A84-C46D-45BE-AD2D-538B32B730BC}"/>
    <dgm:cxn modelId="{C31A1590-E961-4A24-859C-BE280E9CD82A}" srcId="{197AB2F5-D5D3-4A64-A0BF-48C1DDEF43EF}" destId="{125E5487-D322-41CA-B510-A8EAE3C35F98}" srcOrd="5" destOrd="0" parTransId="{2E1AE607-EA8A-4E95-B87E-10D060571476}" sibTransId="{902A7A4A-8E73-4DCA-880F-6D93BF77F7CC}"/>
    <dgm:cxn modelId="{EB944590-1664-43C4-97C3-56F8AA3F271C}" srcId="{197AB2F5-D5D3-4A64-A0BF-48C1DDEF43EF}" destId="{D3666F78-2584-4A7C-92F0-097FF679F12A}" srcOrd="4" destOrd="0" parTransId="{123682BB-6AF1-4283-ACD2-021D4F0DCCDF}" sibTransId="{2C44F7BA-A87B-4C3D-9136-A87167DD2BCF}"/>
    <dgm:cxn modelId="{9E489194-2C04-4684-9A78-FB0F6EE06950}" type="presOf" srcId="{D6DFA6C0-AABA-44A1-9463-82C4A88BDB73}" destId="{A896C957-5468-43A9-93E7-2621693C184F}" srcOrd="0" destOrd="0" presId="urn:microsoft.com/office/officeart/2005/8/layout/lProcess2"/>
    <dgm:cxn modelId="{5C1A2996-5645-4C25-B9D1-FF120E250592}" type="presOf" srcId="{07751DD7-DBF6-4918-B1F4-94B2FB427CFB}" destId="{4E66A808-29BE-4B6E-BBFE-718AC3FFD7AB}" srcOrd="0" destOrd="0" presId="urn:microsoft.com/office/officeart/2005/8/layout/lProcess2"/>
    <dgm:cxn modelId="{953ABD99-DB50-4FAC-9AD9-3C4095460021}" srcId="{FFB300B0-5B35-4D21-ADE7-5500B2711DF5}" destId="{8CBE36F5-6BF1-4BC1-BB4A-2BAB33FDDD0C}" srcOrd="1" destOrd="0" parTransId="{79954A91-895D-4FDA-A39A-D311798EDB2C}" sibTransId="{A784B2F6-F39D-467D-8740-537C312310CC}"/>
    <dgm:cxn modelId="{CAEA339A-A25D-4AE0-BB57-078C9505B36B}" srcId="{3288D7FD-6235-4E5B-951A-79D029357A3B}" destId="{CDFC3B23-A76B-4560-A3B0-22F5060C7427}" srcOrd="2" destOrd="0" parTransId="{D754A0FB-28DA-4485-8AC0-4186260FAC42}" sibTransId="{22FC4D12-AE3B-45B8-8135-A6173520B3C6}"/>
    <dgm:cxn modelId="{45C70C9B-485C-4514-ABDC-43B0B5962085}" srcId="{FBAB7723-EBBC-4C21-9CE8-03CD5007EDCF}" destId="{197AB2F5-D5D3-4A64-A0BF-48C1DDEF43EF}" srcOrd="3" destOrd="0" parTransId="{DE3346A4-2121-4FFA-B9E5-6BD678B7CB48}" sibTransId="{E90D3DDB-0124-4969-8674-99AB48F89362}"/>
    <dgm:cxn modelId="{781E8AA4-34C6-47CC-92C5-DE3F3F5AE50F}" srcId="{FBAB7723-EBBC-4C21-9CE8-03CD5007EDCF}" destId="{2AE91B5B-D6D4-4CD6-97B8-D9A4C7421B08}" srcOrd="2" destOrd="0" parTransId="{3EEB9417-ED66-4DB3-8862-232AC4A6416A}" sibTransId="{A9824225-28F7-46E1-BDCB-0BF0C1557895}"/>
    <dgm:cxn modelId="{8E019DA7-A4D7-43A2-A6D4-5271DABAF139}" type="presOf" srcId="{197AB2F5-D5D3-4A64-A0BF-48C1DDEF43EF}" destId="{9D03C846-F4E1-433C-822E-948299582A74}" srcOrd="0" destOrd="0" presId="urn:microsoft.com/office/officeart/2005/8/layout/lProcess2"/>
    <dgm:cxn modelId="{1DBE5FAD-89A8-4D5D-B12D-A24639E2B613}" srcId="{2AE91B5B-D6D4-4CD6-97B8-D9A4C7421B08}" destId="{5B664D7E-8257-4F32-8DF5-982BCBE4F7CB}" srcOrd="0" destOrd="0" parTransId="{85BAA455-51FE-4C5E-8C24-3395DA5606EF}" sibTransId="{356417E9-7107-4C92-89B9-2E7E3191885B}"/>
    <dgm:cxn modelId="{849AB9B1-4E32-4E1E-9F9B-6AF81CFADF3F}" type="presOf" srcId="{5B664D7E-8257-4F32-8DF5-982BCBE4F7CB}" destId="{462EAAD5-D42E-407C-82DE-E04F21A91712}" srcOrd="0" destOrd="0" presId="urn:microsoft.com/office/officeart/2005/8/layout/lProcess2"/>
    <dgm:cxn modelId="{CC164DB6-93FE-40D4-8143-4E2E0D7B2ADD}" srcId="{A677FE5B-EBA8-4F35-A0EC-23F98836F38C}" destId="{920AAC5D-6923-46C6-A188-4FEDA9BA650B}" srcOrd="2" destOrd="0" parTransId="{04F0C8F6-9CAE-48E9-8E35-546EAE6B03C8}" sibTransId="{682CA21E-E53C-4A76-AF20-72A3C9BE1217}"/>
    <dgm:cxn modelId="{FBB3ABB6-53F8-4705-8489-03C6C0F4C7E1}" srcId="{3288D7FD-6235-4E5B-951A-79D029357A3B}" destId="{4D40333D-1CED-4E67-A544-A595C8E17E8F}" srcOrd="6" destOrd="0" parTransId="{0E48EB50-31EE-4059-9B01-020C8336A974}" sibTransId="{9DA5EEE6-DAB4-4A1D-8C66-F79F4D3D410D}"/>
    <dgm:cxn modelId="{025F38B9-B833-40B4-8739-F10EEC953175}" type="presOf" srcId="{54ECAF82-23C3-4905-841E-2D2C8336DC6B}" destId="{A4A3D810-220D-46AC-9FE7-415C16932D62}" srcOrd="0" destOrd="0" presId="urn:microsoft.com/office/officeart/2005/8/layout/lProcess2"/>
    <dgm:cxn modelId="{5C66F9BE-0A9E-4900-86D8-4A1936A4EC35}" type="presOf" srcId="{74488126-8C8B-42D9-B6F4-ABF60BF0C558}" destId="{B74928DB-A05E-4153-B18A-E2552D369D6C}" srcOrd="0" destOrd="0" presId="urn:microsoft.com/office/officeart/2005/8/layout/lProcess2"/>
    <dgm:cxn modelId="{16A05EC1-A508-4F6F-A32B-5101A5ED8F07}" type="presOf" srcId="{A677FE5B-EBA8-4F35-A0EC-23F98836F38C}" destId="{62C5D0F2-4AA3-447A-8515-FC8D20F43D07}" srcOrd="0" destOrd="0" presId="urn:microsoft.com/office/officeart/2005/8/layout/lProcess2"/>
    <dgm:cxn modelId="{011C6CC7-48A9-430F-AF0F-3811D31BCD40}" type="presOf" srcId="{930383C2-7451-4E1E-9372-FDA889B31AEE}" destId="{A28AF2D4-CEB7-4BAF-855B-96766FC1665E}" srcOrd="0" destOrd="0" presId="urn:microsoft.com/office/officeart/2005/8/layout/lProcess2"/>
    <dgm:cxn modelId="{A4D4F4D6-081F-4BD8-A7D8-E35C8E9558A1}" type="presOf" srcId="{8CBE36F5-6BF1-4BC1-BB4A-2BAB33FDDD0C}" destId="{8E206A67-E371-4378-9D89-FE787EFEB825}" srcOrd="0" destOrd="0" presId="urn:microsoft.com/office/officeart/2005/8/layout/lProcess2"/>
    <dgm:cxn modelId="{8DDA36DF-F2D6-4B98-B20F-4BF90D39D45B}" type="presOf" srcId="{BE814234-A20E-404A-8290-852E3FFE6B94}" destId="{C97A89AD-F282-4ABD-81D4-3CEA23A65D33}" srcOrd="0" destOrd="0" presId="urn:microsoft.com/office/officeart/2005/8/layout/lProcess2"/>
    <dgm:cxn modelId="{B5BA37E6-D148-4658-9410-11DD32D4FBFF}" type="presOf" srcId="{DF1D3FBC-FD7B-48D6-8224-F01504D96C1E}" destId="{E8E202C1-2B4C-4FDC-9F4C-C4B6FB805C36}" srcOrd="0" destOrd="0" presId="urn:microsoft.com/office/officeart/2005/8/layout/lProcess2"/>
    <dgm:cxn modelId="{59F813EC-24DF-4712-AF26-D26FB21E576C}" srcId="{3288D7FD-6235-4E5B-951A-79D029357A3B}" destId="{DF1D3FBC-FD7B-48D6-8224-F01504D96C1E}" srcOrd="3" destOrd="0" parTransId="{F3AFF65E-18DA-4B8D-B166-F8AF5D450B58}" sibTransId="{D5D45E7F-B819-445E-8D2A-52541056927D}"/>
    <dgm:cxn modelId="{F2A3B5EC-9B1A-49D0-B042-D86829C2BE9D}" type="presOf" srcId="{D3666F78-2584-4A7C-92F0-097FF679F12A}" destId="{D9D3BAF8-9487-4D86-9BCD-0B0F900C0B33}" srcOrd="0" destOrd="0" presId="urn:microsoft.com/office/officeart/2005/8/layout/lProcess2"/>
    <dgm:cxn modelId="{F93DEDFE-68D8-4500-A384-80114D17CB83}" type="presOf" srcId="{FBAB7723-EBBC-4C21-9CE8-03CD5007EDCF}" destId="{32354413-964B-4493-89C0-F5CABA2D1F72}" srcOrd="0" destOrd="0" presId="urn:microsoft.com/office/officeart/2005/8/layout/lProcess2"/>
    <dgm:cxn modelId="{4CAF4CD0-3438-43EC-8A8A-D2F08189EB5C}" type="presParOf" srcId="{32354413-964B-4493-89C0-F5CABA2D1F72}" destId="{2A3823FC-EDD1-4374-B1A4-41D6BE624FE4}" srcOrd="0" destOrd="0" presId="urn:microsoft.com/office/officeart/2005/8/layout/lProcess2"/>
    <dgm:cxn modelId="{7F83FF90-40AC-4B6A-A756-0D0B56D55ACE}" type="presParOf" srcId="{2A3823FC-EDD1-4374-B1A4-41D6BE624FE4}" destId="{62C5D0F2-4AA3-447A-8515-FC8D20F43D07}" srcOrd="0" destOrd="0" presId="urn:microsoft.com/office/officeart/2005/8/layout/lProcess2"/>
    <dgm:cxn modelId="{CCE2BFCF-453F-4278-80E3-527D5D031F84}" type="presParOf" srcId="{2A3823FC-EDD1-4374-B1A4-41D6BE624FE4}" destId="{D745678B-273D-4F05-87BF-8C1892347F2A}" srcOrd="1" destOrd="0" presId="urn:microsoft.com/office/officeart/2005/8/layout/lProcess2"/>
    <dgm:cxn modelId="{F1766284-496F-4FD3-8402-6113FACB993E}" type="presParOf" srcId="{2A3823FC-EDD1-4374-B1A4-41D6BE624FE4}" destId="{BF4847B8-3BA1-4E52-947F-36A183D72402}" srcOrd="2" destOrd="0" presId="urn:microsoft.com/office/officeart/2005/8/layout/lProcess2"/>
    <dgm:cxn modelId="{0DFAF2CF-CC63-4840-998E-6DF7F6EAD15E}" type="presParOf" srcId="{BF4847B8-3BA1-4E52-947F-36A183D72402}" destId="{DE970BED-DEEE-4EA3-AE00-0D6CC747AB12}" srcOrd="0" destOrd="0" presId="urn:microsoft.com/office/officeart/2005/8/layout/lProcess2"/>
    <dgm:cxn modelId="{2C94DADF-337C-4A45-AE66-23A0F7819329}" type="presParOf" srcId="{DE970BED-DEEE-4EA3-AE00-0D6CC747AB12}" destId="{8FBCBEF6-7AC1-4208-BA64-4C96CDCE9C8C}" srcOrd="0" destOrd="0" presId="urn:microsoft.com/office/officeart/2005/8/layout/lProcess2"/>
    <dgm:cxn modelId="{C98D7AA8-035B-4AE6-8545-4469176118C2}" type="presParOf" srcId="{DE970BED-DEEE-4EA3-AE00-0D6CC747AB12}" destId="{2774EC17-A145-4091-A838-21263C50F757}" srcOrd="1" destOrd="0" presId="urn:microsoft.com/office/officeart/2005/8/layout/lProcess2"/>
    <dgm:cxn modelId="{EC71B270-23CE-4167-83CD-D1E6CA8986B8}" type="presParOf" srcId="{DE970BED-DEEE-4EA3-AE00-0D6CC747AB12}" destId="{007B4796-10D4-42C6-869B-6CE07E4BF568}" srcOrd="2" destOrd="0" presId="urn:microsoft.com/office/officeart/2005/8/layout/lProcess2"/>
    <dgm:cxn modelId="{9F2D4AB2-2C89-4F61-88CE-91C8ABDA5D36}" type="presParOf" srcId="{DE970BED-DEEE-4EA3-AE00-0D6CC747AB12}" destId="{7DC419A4-95C2-45BF-BB40-1D53AF84BC7C}" srcOrd="3" destOrd="0" presId="urn:microsoft.com/office/officeart/2005/8/layout/lProcess2"/>
    <dgm:cxn modelId="{01548EC9-5442-4FC8-ADD5-3F2BCED4E395}" type="presParOf" srcId="{DE970BED-DEEE-4EA3-AE00-0D6CC747AB12}" destId="{16CE74BF-CE17-497B-B3AD-4D7CADFC32E0}" srcOrd="4" destOrd="0" presId="urn:microsoft.com/office/officeart/2005/8/layout/lProcess2"/>
    <dgm:cxn modelId="{7F8AAAE6-CCEA-40E1-BBCF-284C2CC194A8}" type="presParOf" srcId="{32354413-964B-4493-89C0-F5CABA2D1F72}" destId="{FF7927A3-A603-4DD9-B899-A21E27140FFC}" srcOrd="1" destOrd="0" presId="urn:microsoft.com/office/officeart/2005/8/layout/lProcess2"/>
    <dgm:cxn modelId="{3A0C9892-ABD0-4256-A63F-EB35D9A4A838}" type="presParOf" srcId="{32354413-964B-4493-89C0-F5CABA2D1F72}" destId="{65691B64-E718-407E-BC5F-923DEFC632BD}" srcOrd="2" destOrd="0" presId="urn:microsoft.com/office/officeart/2005/8/layout/lProcess2"/>
    <dgm:cxn modelId="{1E2A9B3F-AE75-4DA4-887B-2A48EFF149F1}" type="presParOf" srcId="{65691B64-E718-407E-BC5F-923DEFC632BD}" destId="{DD6C7F44-D2FA-45CE-841E-4B17016BFF64}" srcOrd="0" destOrd="0" presId="urn:microsoft.com/office/officeart/2005/8/layout/lProcess2"/>
    <dgm:cxn modelId="{39619087-A21D-4614-968E-B2F737286FB9}" type="presParOf" srcId="{65691B64-E718-407E-BC5F-923DEFC632BD}" destId="{6AA98A6B-6899-46FB-818A-C6476D2EB111}" srcOrd="1" destOrd="0" presId="urn:microsoft.com/office/officeart/2005/8/layout/lProcess2"/>
    <dgm:cxn modelId="{86D7D01F-D8A2-4FF8-86D5-628AB8FFB32E}" type="presParOf" srcId="{65691B64-E718-407E-BC5F-923DEFC632BD}" destId="{27B8A116-464B-4BCC-9850-6ED6654E46E3}" srcOrd="2" destOrd="0" presId="urn:microsoft.com/office/officeart/2005/8/layout/lProcess2"/>
    <dgm:cxn modelId="{EA91828D-E3D9-4C10-A489-F92A736A356B}" type="presParOf" srcId="{27B8A116-464B-4BCC-9850-6ED6654E46E3}" destId="{1DF49CB8-E8F3-46BF-9A91-9871256E05C7}" srcOrd="0" destOrd="0" presId="urn:microsoft.com/office/officeart/2005/8/layout/lProcess2"/>
    <dgm:cxn modelId="{C68B50DD-7EA1-4E29-8458-11DFEDF416B6}" type="presParOf" srcId="{1DF49CB8-E8F3-46BF-9A91-9871256E05C7}" destId="{F79526CB-0BF7-4264-B228-779393CCE278}" srcOrd="0" destOrd="0" presId="urn:microsoft.com/office/officeart/2005/8/layout/lProcess2"/>
    <dgm:cxn modelId="{78358636-7203-4EB1-905D-12C10B1565C1}" type="presParOf" srcId="{1DF49CB8-E8F3-46BF-9A91-9871256E05C7}" destId="{AAA3B6A4-9914-4FC6-808C-48B8DAAFB4D6}" srcOrd="1" destOrd="0" presId="urn:microsoft.com/office/officeart/2005/8/layout/lProcess2"/>
    <dgm:cxn modelId="{94C375E7-4309-4741-9CE4-527F92AC42B4}" type="presParOf" srcId="{1DF49CB8-E8F3-46BF-9A91-9871256E05C7}" destId="{8E206A67-E371-4378-9D89-FE787EFEB825}" srcOrd="2" destOrd="0" presId="urn:microsoft.com/office/officeart/2005/8/layout/lProcess2"/>
    <dgm:cxn modelId="{043039CD-6978-459F-BBFA-F80E37029275}" type="presParOf" srcId="{1DF49CB8-E8F3-46BF-9A91-9871256E05C7}" destId="{A6711577-8FA3-40C5-9585-076CD5B3EE4A}" srcOrd="3" destOrd="0" presId="urn:microsoft.com/office/officeart/2005/8/layout/lProcess2"/>
    <dgm:cxn modelId="{81C92899-FE2B-4A4D-AC3F-5F05438DF078}" type="presParOf" srcId="{1DF49CB8-E8F3-46BF-9A91-9871256E05C7}" destId="{4E66A808-29BE-4B6E-BBFE-718AC3FFD7AB}" srcOrd="4" destOrd="0" presId="urn:microsoft.com/office/officeart/2005/8/layout/lProcess2"/>
    <dgm:cxn modelId="{AED0145F-0D67-4CC0-BF7F-7FB83C9C6BFB}" type="presParOf" srcId="{32354413-964B-4493-89C0-F5CABA2D1F72}" destId="{15C0CB59-C1D8-421D-AF52-3C2CDDAD99A8}" srcOrd="3" destOrd="0" presId="urn:microsoft.com/office/officeart/2005/8/layout/lProcess2"/>
    <dgm:cxn modelId="{B84B9228-12F3-4ED6-A1F9-E178BFB4DFEF}" type="presParOf" srcId="{32354413-964B-4493-89C0-F5CABA2D1F72}" destId="{1EBCE994-3C13-45E2-A8F4-6D0FCB43500B}" srcOrd="4" destOrd="0" presId="urn:microsoft.com/office/officeart/2005/8/layout/lProcess2"/>
    <dgm:cxn modelId="{D63FF83D-B4BE-4115-826E-FE727003EAD2}" type="presParOf" srcId="{1EBCE994-3C13-45E2-A8F4-6D0FCB43500B}" destId="{A3E56653-5CB1-4DB3-B74D-C7257B355528}" srcOrd="0" destOrd="0" presId="urn:microsoft.com/office/officeart/2005/8/layout/lProcess2"/>
    <dgm:cxn modelId="{D2DEB406-A860-49B2-A8BD-CA3411C9EF1D}" type="presParOf" srcId="{1EBCE994-3C13-45E2-A8F4-6D0FCB43500B}" destId="{A46D9322-25AF-45B0-9C05-781D2A99E7A4}" srcOrd="1" destOrd="0" presId="urn:microsoft.com/office/officeart/2005/8/layout/lProcess2"/>
    <dgm:cxn modelId="{E278F660-94DD-4CBA-A586-2E1F49575696}" type="presParOf" srcId="{1EBCE994-3C13-45E2-A8F4-6D0FCB43500B}" destId="{A49D83C0-EB01-45C0-91E2-EEE18DB985DA}" srcOrd="2" destOrd="0" presId="urn:microsoft.com/office/officeart/2005/8/layout/lProcess2"/>
    <dgm:cxn modelId="{D8907188-B4FC-49B6-A6EC-898F92723535}" type="presParOf" srcId="{A49D83C0-EB01-45C0-91E2-EEE18DB985DA}" destId="{37DA570F-1DED-4A5D-B920-90D502CA09C0}" srcOrd="0" destOrd="0" presId="urn:microsoft.com/office/officeart/2005/8/layout/lProcess2"/>
    <dgm:cxn modelId="{E375D16A-FB9B-452B-8EFA-A5BFDF41EA9A}" type="presParOf" srcId="{37DA570F-1DED-4A5D-B920-90D502CA09C0}" destId="{462EAAD5-D42E-407C-82DE-E04F21A91712}" srcOrd="0" destOrd="0" presId="urn:microsoft.com/office/officeart/2005/8/layout/lProcess2"/>
    <dgm:cxn modelId="{8C18A9D5-ED33-424E-AA88-671C6A8B869E}" type="presParOf" srcId="{37DA570F-1DED-4A5D-B920-90D502CA09C0}" destId="{71372900-B467-42BE-BFAC-B6A2527A53E7}" srcOrd="1" destOrd="0" presId="urn:microsoft.com/office/officeart/2005/8/layout/lProcess2"/>
    <dgm:cxn modelId="{9113A7B6-8F95-4117-BFBE-34C7227A20BF}" type="presParOf" srcId="{37DA570F-1DED-4A5D-B920-90D502CA09C0}" destId="{A28AF2D4-CEB7-4BAF-855B-96766FC1665E}" srcOrd="2" destOrd="0" presId="urn:microsoft.com/office/officeart/2005/8/layout/lProcess2"/>
    <dgm:cxn modelId="{0FA9837D-EEC3-4CD5-A607-CD90CDB6E803}" type="presParOf" srcId="{32354413-964B-4493-89C0-F5CABA2D1F72}" destId="{D30F8673-3CC8-458D-A2ED-9DA202D6554F}" srcOrd="5" destOrd="0" presId="urn:microsoft.com/office/officeart/2005/8/layout/lProcess2"/>
    <dgm:cxn modelId="{44559DFA-2156-48F2-B4EC-54B54C86BEDC}" type="presParOf" srcId="{32354413-964B-4493-89C0-F5CABA2D1F72}" destId="{0D4C4DD1-4025-4177-A88B-E3A4D0E35831}" srcOrd="6" destOrd="0" presId="urn:microsoft.com/office/officeart/2005/8/layout/lProcess2"/>
    <dgm:cxn modelId="{28C74FAD-36CA-470C-B746-DA92CB5D952E}" type="presParOf" srcId="{0D4C4DD1-4025-4177-A88B-E3A4D0E35831}" destId="{9D03C846-F4E1-433C-822E-948299582A74}" srcOrd="0" destOrd="0" presId="urn:microsoft.com/office/officeart/2005/8/layout/lProcess2"/>
    <dgm:cxn modelId="{DDF321E1-4915-4537-8515-0E7976C963EF}" type="presParOf" srcId="{0D4C4DD1-4025-4177-A88B-E3A4D0E35831}" destId="{E19698AE-E2A8-4FDA-BB4F-7B3BB4AA2473}" srcOrd="1" destOrd="0" presId="urn:microsoft.com/office/officeart/2005/8/layout/lProcess2"/>
    <dgm:cxn modelId="{3348EC6E-B4CD-4932-AB65-329379388BBF}" type="presParOf" srcId="{0D4C4DD1-4025-4177-A88B-E3A4D0E35831}" destId="{C5ABFEE6-364F-42C5-A854-C34EDB670A49}" srcOrd="2" destOrd="0" presId="urn:microsoft.com/office/officeart/2005/8/layout/lProcess2"/>
    <dgm:cxn modelId="{E76B63A1-E28F-48AF-BC68-2A317BF70133}" type="presParOf" srcId="{C5ABFEE6-364F-42C5-A854-C34EDB670A49}" destId="{2DB5CD7B-476A-4AC6-B7A7-FE5FB2FD9AA2}" srcOrd="0" destOrd="0" presId="urn:microsoft.com/office/officeart/2005/8/layout/lProcess2"/>
    <dgm:cxn modelId="{1F27012D-24EE-42D2-897F-9F6CD68F1492}" type="presParOf" srcId="{2DB5CD7B-476A-4AC6-B7A7-FE5FB2FD9AA2}" destId="{AF43FAF9-AE50-44A9-BB8D-23B001EB96C6}" srcOrd="0" destOrd="0" presId="urn:microsoft.com/office/officeart/2005/8/layout/lProcess2"/>
    <dgm:cxn modelId="{23EE1229-2507-4E0A-8CD0-A12ABF533731}" type="presParOf" srcId="{2DB5CD7B-476A-4AC6-B7A7-FE5FB2FD9AA2}" destId="{B3A9ADC6-865D-4B3C-AB60-B96A0E0D2DE9}" srcOrd="1" destOrd="0" presId="urn:microsoft.com/office/officeart/2005/8/layout/lProcess2"/>
    <dgm:cxn modelId="{19716DAF-3561-4E71-9CE9-2C63684A5535}" type="presParOf" srcId="{2DB5CD7B-476A-4AC6-B7A7-FE5FB2FD9AA2}" destId="{B74928DB-A05E-4153-B18A-E2552D369D6C}" srcOrd="2" destOrd="0" presId="urn:microsoft.com/office/officeart/2005/8/layout/lProcess2"/>
    <dgm:cxn modelId="{5DE7CA4E-1759-4B3B-98D1-2E667735E315}" type="presParOf" srcId="{2DB5CD7B-476A-4AC6-B7A7-FE5FB2FD9AA2}" destId="{C68B8EAD-4119-4EAD-ADA9-7FFBFA57EA73}" srcOrd="3" destOrd="0" presId="urn:microsoft.com/office/officeart/2005/8/layout/lProcess2"/>
    <dgm:cxn modelId="{9FCF6624-56E7-407B-963A-9630E63F5E7C}" type="presParOf" srcId="{2DB5CD7B-476A-4AC6-B7A7-FE5FB2FD9AA2}" destId="{A4A3D810-220D-46AC-9FE7-415C16932D62}" srcOrd="4" destOrd="0" presId="urn:microsoft.com/office/officeart/2005/8/layout/lProcess2"/>
    <dgm:cxn modelId="{25A6BC9E-6437-4527-9800-7E96D222F5AC}" type="presParOf" srcId="{2DB5CD7B-476A-4AC6-B7A7-FE5FB2FD9AA2}" destId="{2F62FF71-8494-4A84-BD32-75D491F44205}" srcOrd="5" destOrd="0" presId="urn:microsoft.com/office/officeart/2005/8/layout/lProcess2"/>
    <dgm:cxn modelId="{47648F47-59C0-4C40-8551-9B0ADB536168}" type="presParOf" srcId="{2DB5CD7B-476A-4AC6-B7A7-FE5FB2FD9AA2}" destId="{9557F612-CDE4-4D4B-BCD7-D490203C5DE8}" srcOrd="6" destOrd="0" presId="urn:microsoft.com/office/officeart/2005/8/layout/lProcess2"/>
    <dgm:cxn modelId="{CD1F5FF1-1A42-4716-89CF-BA5412D835E0}" type="presParOf" srcId="{2DB5CD7B-476A-4AC6-B7A7-FE5FB2FD9AA2}" destId="{F38E4AB8-3FE3-4DE3-9A37-8BDAD327DA6E}" srcOrd="7" destOrd="0" presId="urn:microsoft.com/office/officeart/2005/8/layout/lProcess2"/>
    <dgm:cxn modelId="{59A55211-0EDC-4639-A16F-CDB962AC0C88}" type="presParOf" srcId="{2DB5CD7B-476A-4AC6-B7A7-FE5FB2FD9AA2}" destId="{D9D3BAF8-9487-4D86-9BCD-0B0F900C0B33}" srcOrd="8" destOrd="0" presId="urn:microsoft.com/office/officeart/2005/8/layout/lProcess2"/>
    <dgm:cxn modelId="{5A8AE856-C50C-4B16-99C4-FB1458492DE9}" type="presParOf" srcId="{2DB5CD7B-476A-4AC6-B7A7-FE5FB2FD9AA2}" destId="{A0E770CB-149E-49A2-BD21-CA47FC14167C}" srcOrd="9" destOrd="0" presId="urn:microsoft.com/office/officeart/2005/8/layout/lProcess2"/>
    <dgm:cxn modelId="{A98DE779-628B-43FA-8153-08BBFCB228C6}" type="presParOf" srcId="{2DB5CD7B-476A-4AC6-B7A7-FE5FB2FD9AA2}" destId="{0B03F39B-F704-4AB6-A9AF-B2EC252F7F56}" srcOrd="10" destOrd="0" presId="urn:microsoft.com/office/officeart/2005/8/layout/lProcess2"/>
    <dgm:cxn modelId="{5E4C4AC0-FB2D-488C-BF23-44A59172B22B}" type="presParOf" srcId="{2DB5CD7B-476A-4AC6-B7A7-FE5FB2FD9AA2}" destId="{C824F574-20F2-4829-9338-F4E8919C87E4}" srcOrd="11" destOrd="0" presId="urn:microsoft.com/office/officeart/2005/8/layout/lProcess2"/>
    <dgm:cxn modelId="{CC73E3E3-BF6F-4CCF-A499-1EE931D93D9E}" type="presParOf" srcId="{2DB5CD7B-476A-4AC6-B7A7-FE5FB2FD9AA2}" destId="{2ED1F730-A645-4A8B-9D3B-0DF0A4970A21}" srcOrd="12" destOrd="0" presId="urn:microsoft.com/office/officeart/2005/8/layout/lProcess2"/>
    <dgm:cxn modelId="{4C3CB3FB-C3AE-4FD2-95C6-92AD7BBFC4D1}" type="presParOf" srcId="{32354413-964B-4493-89C0-F5CABA2D1F72}" destId="{C6579F6B-B88A-4EFA-A3F5-5D2AD9C345F8}" srcOrd="7" destOrd="0" presId="urn:microsoft.com/office/officeart/2005/8/layout/lProcess2"/>
    <dgm:cxn modelId="{89CDE985-E719-4B98-87BA-9D4392D0FCA9}" type="presParOf" srcId="{32354413-964B-4493-89C0-F5CABA2D1F72}" destId="{D159AC63-AEAE-4FBC-9749-0C6205082C3B}" srcOrd="8" destOrd="0" presId="urn:microsoft.com/office/officeart/2005/8/layout/lProcess2"/>
    <dgm:cxn modelId="{491C839A-6F84-4E4B-B48C-137B81DB5A70}" type="presParOf" srcId="{D159AC63-AEAE-4FBC-9749-0C6205082C3B}" destId="{ED8F105B-DC2E-4156-AF29-F5C360B4750D}" srcOrd="0" destOrd="0" presId="urn:microsoft.com/office/officeart/2005/8/layout/lProcess2"/>
    <dgm:cxn modelId="{EBBB770D-EF59-4267-B5C9-1B9C456FE6CA}" type="presParOf" srcId="{D159AC63-AEAE-4FBC-9749-0C6205082C3B}" destId="{0488F646-4B78-456F-9D4D-568D8357DA68}" srcOrd="1" destOrd="0" presId="urn:microsoft.com/office/officeart/2005/8/layout/lProcess2"/>
    <dgm:cxn modelId="{B3C61576-962A-44EE-ACFC-50ED5301EFE6}" type="presParOf" srcId="{D159AC63-AEAE-4FBC-9749-0C6205082C3B}" destId="{5CB7407F-A309-4E2E-80EB-816A1B2615BB}" srcOrd="2" destOrd="0" presId="urn:microsoft.com/office/officeart/2005/8/layout/lProcess2"/>
    <dgm:cxn modelId="{487AEBCE-8998-4541-A425-A3784A21D9A0}" type="presParOf" srcId="{5CB7407F-A309-4E2E-80EB-816A1B2615BB}" destId="{16743E52-CF90-4911-984E-FB8B1BCC56C3}" srcOrd="0" destOrd="0" presId="urn:microsoft.com/office/officeart/2005/8/layout/lProcess2"/>
    <dgm:cxn modelId="{6F2066B1-983D-4393-8581-2F6893AC936E}" type="presParOf" srcId="{16743E52-CF90-4911-984E-FB8B1BCC56C3}" destId="{CA696578-8A78-436D-A58A-AAE23F10A163}" srcOrd="0" destOrd="0" presId="urn:microsoft.com/office/officeart/2005/8/layout/lProcess2"/>
    <dgm:cxn modelId="{320A016F-99B4-4575-8CC1-9F7F80D5C86B}" type="presParOf" srcId="{16743E52-CF90-4911-984E-FB8B1BCC56C3}" destId="{FEB4F719-A711-45C0-AFC3-D73AF6DFAE6C}" srcOrd="1" destOrd="0" presId="urn:microsoft.com/office/officeart/2005/8/layout/lProcess2"/>
    <dgm:cxn modelId="{1AF54AEA-4992-43DD-9BB8-55594DB753F1}" type="presParOf" srcId="{16743E52-CF90-4911-984E-FB8B1BCC56C3}" destId="{35058ACC-FF1A-427D-829F-3879176D838B}" srcOrd="2" destOrd="0" presId="urn:microsoft.com/office/officeart/2005/8/layout/lProcess2"/>
    <dgm:cxn modelId="{306962CE-D29F-401E-ABD5-1B2A0CFA8E99}" type="presParOf" srcId="{16743E52-CF90-4911-984E-FB8B1BCC56C3}" destId="{5D673043-9A60-47FB-84C5-22F5CBDB4D1D}" srcOrd="3" destOrd="0" presId="urn:microsoft.com/office/officeart/2005/8/layout/lProcess2"/>
    <dgm:cxn modelId="{C623B0F2-8E86-4F10-A737-E377DBB05207}" type="presParOf" srcId="{16743E52-CF90-4911-984E-FB8B1BCC56C3}" destId="{756746D1-64A7-4A9B-BEC8-AF934F48F287}" srcOrd="4" destOrd="0" presId="urn:microsoft.com/office/officeart/2005/8/layout/lProcess2"/>
    <dgm:cxn modelId="{E41D7F6A-6C9B-453A-A991-FC548BB04FC4}" type="presParOf" srcId="{16743E52-CF90-4911-984E-FB8B1BCC56C3}" destId="{A62828C0-87FA-44E1-B215-17F4A3C1A177}" srcOrd="5" destOrd="0" presId="urn:microsoft.com/office/officeart/2005/8/layout/lProcess2"/>
    <dgm:cxn modelId="{61F816FF-EAC2-4FEE-909F-50DBF41AAD39}" type="presParOf" srcId="{16743E52-CF90-4911-984E-FB8B1BCC56C3}" destId="{E8E202C1-2B4C-4FDC-9F4C-C4B6FB805C36}" srcOrd="6" destOrd="0" presId="urn:microsoft.com/office/officeart/2005/8/layout/lProcess2"/>
    <dgm:cxn modelId="{A17E82D3-E9EE-42C8-A074-0418FDDEC4D9}" type="presParOf" srcId="{16743E52-CF90-4911-984E-FB8B1BCC56C3}" destId="{A381CAF8-90E8-4B73-8E77-FF4F2FDFE55C}" srcOrd="7" destOrd="0" presId="urn:microsoft.com/office/officeart/2005/8/layout/lProcess2"/>
    <dgm:cxn modelId="{12946180-A800-491E-B668-15889A17EA4F}" type="presParOf" srcId="{16743E52-CF90-4911-984E-FB8B1BCC56C3}" destId="{981C0772-92B7-4706-B60E-DBBCF12A4E88}" srcOrd="8" destOrd="0" presId="urn:microsoft.com/office/officeart/2005/8/layout/lProcess2"/>
    <dgm:cxn modelId="{6C652BC1-A7B1-47F0-9043-7B57107FA12A}" type="presParOf" srcId="{16743E52-CF90-4911-984E-FB8B1BCC56C3}" destId="{9175DBC2-4BB4-4C59-B689-E1EE38FB7E98}" srcOrd="9" destOrd="0" presId="urn:microsoft.com/office/officeart/2005/8/layout/lProcess2"/>
    <dgm:cxn modelId="{0C566A9F-E8D7-4B48-A1A7-82D431531D5D}" type="presParOf" srcId="{16743E52-CF90-4911-984E-FB8B1BCC56C3}" destId="{C97A89AD-F282-4ABD-81D4-3CEA23A65D33}" srcOrd="10" destOrd="0" presId="urn:microsoft.com/office/officeart/2005/8/layout/lProcess2"/>
    <dgm:cxn modelId="{DF7832A0-087A-4B18-A8EA-50CBEF1C9AC2}" type="presParOf" srcId="{16743E52-CF90-4911-984E-FB8B1BCC56C3}" destId="{F89D5DD8-D255-4441-B89C-092E06ADC1B0}" srcOrd="11" destOrd="0" presId="urn:microsoft.com/office/officeart/2005/8/layout/lProcess2"/>
    <dgm:cxn modelId="{FFC975B6-574D-4EC2-96E0-1DD2D1576F8E}" type="presParOf" srcId="{16743E52-CF90-4911-984E-FB8B1BCC56C3}" destId="{D014E808-DB8F-4974-A1AC-ED3EFD284BAA}" srcOrd="12" destOrd="0" presId="urn:microsoft.com/office/officeart/2005/8/layout/lProcess2"/>
    <dgm:cxn modelId="{8EA4AF00-60F0-482F-BE23-0CC62EED65D3}" type="presParOf" srcId="{16743E52-CF90-4911-984E-FB8B1BCC56C3}" destId="{614B6DC6-1C4D-4DA4-8365-BF1224DEC356}" srcOrd="13" destOrd="0" presId="urn:microsoft.com/office/officeart/2005/8/layout/lProcess2"/>
    <dgm:cxn modelId="{AB07F0A2-76A7-419F-9E4C-8C408132972A}" type="presParOf" srcId="{16743E52-CF90-4911-984E-FB8B1BCC56C3}" destId="{A896C957-5468-43A9-93E7-2621693C184F}" srcOrd="14" destOrd="0" presId="urn:microsoft.com/office/officeart/2005/8/layout/lProcess2"/>
  </dgm:cxnLst>
  <dgm:bg/>
  <dgm:whole>
    <a:ln>
      <a:solidFill>
        <a:schemeClr val="bg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B7723-EBBC-4C21-9CE8-03CD5007EDCF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FB300B0-5B35-4D21-ADE7-5500B2711DF5}">
      <dgm:prSet phldrT="[טקסט]"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קטניות ואגוזים</a:t>
          </a:r>
        </a:p>
      </dgm:t>
    </dgm:pt>
    <dgm:pt modelId="{CDEBD5A4-355E-4881-B17F-63DBE299D3B8}" type="parTrans" cxnId="{CBD13722-EE9F-4C94-AAAA-D45631A8213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E2E291-55EC-4F94-BA23-FE4B4C8AA703}" type="sibTrans" cxnId="{CBD13722-EE9F-4C94-AAAA-D45631A8213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51DD7-DBF6-4918-B1F4-94B2FB427CFB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אגוזי אדמה (בוטנים)</a:t>
          </a:r>
        </a:p>
      </dgm:t>
    </dgm:pt>
    <dgm:pt modelId="{EE686FE9-D71B-451E-AABB-55A7958ACF25}" type="parTrans" cxnId="{802B405F-E713-42F9-A74F-B9D04018375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B307D776-044A-4577-9A3F-FF5E7053E458}" type="sibTrans" cxnId="{802B405F-E713-42F9-A74F-B9D04018375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197AB2F5-D5D3-4A64-A0BF-48C1DDEF43EF}">
      <dgm:prSet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פירות</a:t>
          </a:r>
        </a:p>
      </dgm:t>
    </dgm:pt>
    <dgm:pt modelId="{DE3346A4-2121-4FFA-B9E5-6BD678B7CB48}" type="parTrans" cxnId="{45C70C9B-485C-4514-ABDC-43B0B5962085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E90D3DDB-0124-4969-8674-99AB48F89362}" type="sibTrans" cxnId="{45C70C9B-485C-4514-ABDC-43B0B5962085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3666F78-2584-4A7C-92F0-097FF679F12A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אפרסק-נקטרינה</a:t>
          </a:r>
        </a:p>
      </dgm:t>
    </dgm:pt>
    <dgm:pt modelId="{123682BB-6AF1-4283-ACD2-021D4F0DCCDF}" type="parTrans" cxnId="{EB944590-1664-43C4-97C3-56F8AA3F271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C44F7BA-A87B-4C3D-9136-A87167DD2BCF}" type="sibTrans" cxnId="{EB944590-1664-43C4-97C3-56F8AA3F271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125E5487-D322-41CA-B510-A8EAE3C35F98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אגס</a:t>
          </a:r>
        </a:p>
      </dgm:t>
    </dgm:pt>
    <dgm:pt modelId="{2E1AE607-EA8A-4E95-B87E-10D060571476}" type="parTrans" cxnId="{C31A1590-E961-4A24-859C-BE280E9CD82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02A7A4A-8E73-4DCA-880F-6D93BF77F7CC}" type="sibTrans" cxnId="{C31A1590-E961-4A24-859C-BE280E9CD82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7828A8D-9856-43A0-8BAF-0030CAD9089B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קיווי</a:t>
          </a:r>
        </a:p>
      </dgm:t>
    </dgm:pt>
    <dgm:pt modelId="{1E3798CB-6E04-4755-82D1-F04CBAD7CC7B}" type="parTrans" cxnId="{28D23C0B-7AF3-4493-B0E5-AAF4031C994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F2D081AB-D774-41F0-BF0E-F6B2C5A1ACB9}" type="sibTrans" cxnId="{28D23C0B-7AF3-4493-B0E5-AAF4031C994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C9E89F53-B4DD-4EF4-8B3F-732B5CA33492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בננה</a:t>
          </a:r>
        </a:p>
      </dgm:t>
    </dgm:pt>
    <dgm:pt modelId="{9D3AEB80-8B90-4755-9576-D7652849998B}" type="parTrans" cxnId="{04C1E885-39A5-4E56-A5C7-C4E09A94A6F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D7E41CF-7A8A-4B64-A6A3-FFEEA3E74916}" type="sibTrans" cxnId="{04C1E885-39A5-4E56-A5C7-C4E09A94A6F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288D7FD-6235-4E5B-951A-79D029357A3B}">
      <dgm:prSet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ירקות ומקשה</a:t>
          </a:r>
        </a:p>
      </dgm:t>
    </dgm:pt>
    <dgm:pt modelId="{21F45017-DC50-4BE6-AA85-089D74442C66}" type="parTrans" cxnId="{16B44A3B-6BDD-4FAF-B02D-CA53CD5E937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06B3E401-8D63-4A0C-8387-9D99B8C003E0}" type="sibTrans" cxnId="{16B44A3B-6BDD-4FAF-B02D-CA53CD5E937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B711E4E6-4345-4A02-97A5-4CBF7D77E82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פלפל</a:t>
          </a:r>
        </a:p>
      </dgm:t>
    </dgm:pt>
    <dgm:pt modelId="{B5146C67-403D-4CDF-BDC8-A0C80E03B6AE}" type="parTrans" cxnId="{6B4E1008-18AF-4780-B6D8-B78F3BFD750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5F600B8-5EF6-4DB0-A265-AA7F41E06AB0}" type="sibTrans" cxnId="{6B4E1008-18AF-4780-B6D8-B78F3BFD750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CDFC3B23-A76B-4560-A3B0-22F5060C7427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מלפפון</a:t>
          </a:r>
        </a:p>
      </dgm:t>
    </dgm:pt>
    <dgm:pt modelId="{D754A0FB-28DA-4485-8AC0-4186260FAC42}" type="parTrans" cxnId="{CAEA339A-A25D-4AE0-BB57-078C9505B36B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2FC4D12-AE3B-45B8-8135-A6173520B3C6}" type="sibTrans" cxnId="{CAEA339A-A25D-4AE0-BB57-078C9505B36B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58B90A2-AF17-482D-A22A-D14F625B60FE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כרוב</a:t>
          </a:r>
        </a:p>
      </dgm:t>
    </dgm:pt>
    <dgm:pt modelId="{E1F82A77-AC4B-4A71-90FA-23F2C390F989}" type="parTrans" cxnId="{4133251B-D0E6-4F55-A659-DC4C9A7F3A3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6C379D33-6F44-4A2D-8C61-C84A0A2598DA}" type="sibTrans" cxnId="{4133251B-D0E6-4F55-A659-DC4C9A7F3A36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BE814234-A20E-404A-8290-852E3FFE6B94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בטטה</a:t>
          </a:r>
        </a:p>
      </dgm:t>
    </dgm:pt>
    <dgm:pt modelId="{A9FE8B50-FFBE-4CD7-BF2C-1B4E2C428DDA}" type="parTrans" cxnId="{6ABFD11A-AEDD-4CBA-A866-315E5100B63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EEF4CC3-D04D-4A62-A9BA-AA719F49522E}" type="sibTrans" cxnId="{6ABFD11A-AEDD-4CBA-A866-315E5100B63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594AE24-57CC-4037-BB99-300D00E5E7AD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גזר</a:t>
          </a:r>
        </a:p>
      </dgm:t>
    </dgm:pt>
    <dgm:pt modelId="{C282D34B-3A92-4DE2-9A62-E9BAD7E96266}" type="parTrans" cxnId="{F3FA8B28-60E0-469E-BB3E-0D413BE59F0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D3509D3-8500-49D2-A710-2B4DB3F4A903}" type="sibTrans" cxnId="{F3FA8B28-60E0-469E-BB3E-0D413BE59F04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F1D3FBC-FD7B-48D6-8224-F01504D96C1E}">
      <dgm:prSet custT="1"/>
      <dgm:spPr>
        <a:solidFill>
          <a:srgbClr val="FF0000"/>
        </a:solidFill>
        <a:ln w="57150">
          <a:solidFill>
            <a:srgbClr val="FFFF00"/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בצל</a:t>
          </a:r>
        </a:p>
      </dgm:t>
    </dgm:pt>
    <dgm:pt modelId="{F3AFF65E-18DA-4B8D-B166-F8AF5D450B58}" type="parTrans" cxnId="{59F813EC-24DF-4712-AF26-D26FB21E576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5D45E7F-B819-445E-8D2A-52541056927D}" type="sibTrans" cxnId="{59F813EC-24DF-4712-AF26-D26FB21E576C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677FE5B-EBA8-4F35-A0EC-23F98836F38C}">
      <dgm:prSet phldrT="[טקסט]"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דגניים ופחמימות</a:t>
          </a:r>
        </a:p>
      </dgm:t>
    </dgm:pt>
    <dgm:pt modelId="{465646FC-9866-4814-87A8-A66341EC248C}" type="parTrans" cxnId="{2F0A9066-68AA-483F-BF61-7B258B33ACD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F58A9B97-2390-4F36-8810-8FFE2B07837F}" type="sibTrans" cxnId="{2F0A9066-68AA-483F-BF61-7B258B33ACD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0828686-9D19-41F5-AB3B-7922AE25B9A2}">
      <dgm:prSet custT="1"/>
      <dgm:spPr>
        <a:solidFill>
          <a:srgbClr val="689C41"/>
        </a:solidFill>
        <a:ln w="57150">
          <a:solidFill>
            <a:srgbClr val="FFFF00"/>
          </a:solidFill>
        </a:ln>
        <a:scene3d>
          <a:camera prst="orthographicFront"/>
          <a:lightRig rig="flat" dir="t"/>
        </a:scene3d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חיטה</a:t>
          </a:r>
        </a:p>
      </dgm:t>
    </dgm:pt>
    <dgm:pt modelId="{11B2B6D1-36DA-479B-97B9-6BA01549B83B}" type="parTrans" cxnId="{D2E87D62-15CC-404D-8638-B8624C00E3B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13E37C7E-656D-40EA-8273-1B98D9FFBB3E}" type="sibTrans" cxnId="{D2E87D62-15CC-404D-8638-B8624C00E3B7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49120BD-A1AF-4FA8-B5D2-8152641258EE}">
      <dgm:prSet phldrT="[טקסט]" custT="1"/>
      <dgm:spPr>
        <a:solidFill>
          <a:srgbClr val="CF7C0D"/>
        </a:solidFill>
        <a:ln w="57150">
          <a:solidFill>
            <a:srgbClr val="FFFF00"/>
          </a:solidFill>
        </a:ln>
        <a:scene3d>
          <a:camera prst="orthographicFront"/>
          <a:lightRig rig="flat" dir="t"/>
        </a:scene3d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תירס</a:t>
          </a:r>
        </a:p>
      </dgm:t>
    </dgm:pt>
    <dgm:pt modelId="{1B857882-3DED-4408-B38E-6C454B5CA3BE}" type="parTrans" cxnId="{9C23388E-4654-4AD7-896C-187A7119E37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B2A8A84-C46D-45BE-AD2D-538B32B730BC}" type="sibTrans" cxnId="{9C23388E-4654-4AD7-896C-187A7119E370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20AAC5D-6923-46C6-A188-4FEDA9BA650B}">
      <dgm:prSet custT="1"/>
      <dgm:spPr>
        <a:solidFill>
          <a:srgbClr val="689C41"/>
        </a:solidFill>
        <a:ln>
          <a:solidFill>
            <a:schemeClr val="bg1">
              <a:lumMod val="95000"/>
            </a:schemeClr>
          </a:solidFill>
        </a:ln>
        <a:scene3d>
          <a:camera prst="orthographicFront"/>
          <a:lightRig rig="flat" dir="t"/>
        </a:scene3d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תפוחי </a:t>
          </a: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אדמה</a:t>
          </a:r>
        </a:p>
      </dgm:t>
    </dgm:pt>
    <dgm:pt modelId="{04F0C8F6-9CAE-48E9-8E35-546EAE6B03C8}" type="parTrans" cxnId="{CC164DB6-93FE-40D4-8143-4E2E0D7B2ADD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682CA21E-E53C-4A76-AF20-72A3C9BE1217}" type="sibTrans" cxnId="{CC164DB6-93FE-40D4-8143-4E2E0D7B2ADD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5B664D7E-8257-4F32-8DF5-982BCBE4F7C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סויה</a:t>
          </a:r>
        </a:p>
      </dgm:t>
    </dgm:pt>
    <dgm:pt modelId="{85BAA455-51FE-4C5E-8C24-3395DA5606EF}" type="parTrans" cxnId="{1DBE5FAD-89A8-4D5D-B12D-A24639E2B6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56417E9-7107-4C92-89B9-2E7E3191885B}" type="sibTrans" cxnId="{1DBE5FAD-89A8-4D5D-B12D-A24639E2B6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30383C2-7451-4E1E-9372-FDA889B31AEE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שומשום</a:t>
          </a:r>
          <a:endParaRPr lang="he-IL" sz="20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88DDBB-685C-42CF-8AFE-2E87FCB42609}" type="parTrans" cxnId="{1404887C-2754-4F4C-B6E6-78008DD702F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B4E788D-32D4-407C-9081-7BFC6908F711}" type="sibTrans" cxnId="{1404887C-2754-4F4C-B6E6-78008DD702F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2AE91B5B-D6D4-4CD6-97B8-D9A4C7421B08}">
      <dgm:prSet custT="1"/>
      <dgm:spPr>
        <a:solidFill>
          <a:srgbClr val="689C41"/>
        </a:solidFill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צמחי שמן</a:t>
          </a:r>
        </a:p>
      </dgm:t>
    </dgm:pt>
    <dgm:pt modelId="{3EEB9417-ED66-4DB3-8862-232AC4A6416A}" type="parTrans" cxnId="{781E8AA4-34C6-47CC-92C5-DE3F3F5AE50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9824225-28F7-46E1-BDCB-0BF0C1557895}" type="sibTrans" cxnId="{781E8AA4-34C6-47CC-92C5-DE3F3F5AE50F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4A9F1468-BEFB-4C40-BB86-7E844C65F379}">
      <dgm:prSet custT="1"/>
      <dgm:spPr>
        <a:solidFill>
          <a:srgbClr val="CF7C0D"/>
        </a:solidFill>
        <a:ln w="57150">
          <a:solidFill>
            <a:srgbClr val="FFFF00"/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חימצה</a:t>
          </a: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(חומוס)</a:t>
          </a:r>
        </a:p>
      </dgm:t>
    </dgm:pt>
    <dgm:pt modelId="{9B11D0C6-713C-4F98-A385-45464325A5E4}" type="parTrans" cxnId="{ABC5DF84-FA30-4A87-95BE-C78FEF06E34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FD7340B4-3016-4DEC-A76D-B190AE23A739}" type="sibTrans" cxnId="{ABC5DF84-FA30-4A87-95BE-C78FEF06E342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8CBE36F5-6BF1-4BC1-BB4A-2BAB33FDDD0C}">
      <dgm:prSet custT="1"/>
      <dgm:spPr>
        <a:solidFill>
          <a:srgbClr val="689C41"/>
        </a:solidFill>
        <a:ln w="57150">
          <a:solidFill>
            <a:srgbClr val="FFFF00"/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שקדים</a:t>
          </a:r>
        </a:p>
      </dgm:t>
    </dgm:pt>
    <dgm:pt modelId="{79954A91-895D-4FDA-A39A-D311798EDB2C}" type="parTrans" cxnId="{953ABD99-DB50-4FAC-9AD9-3C409546002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784B2F6-F39D-467D-8740-537C312310CC}" type="sibTrans" cxnId="{953ABD99-DB50-4FAC-9AD9-3C409546002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74488126-8C8B-42D9-B6F4-ABF60BF0C558}">
      <dgm:prSet custT="1"/>
      <dgm:spPr>
        <a:solidFill>
          <a:srgbClr val="FF000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תפוז</a:t>
          </a:r>
        </a:p>
      </dgm:t>
    </dgm:pt>
    <dgm:pt modelId="{9BCCF0CB-D299-4066-84C9-EF13BCBA1C6B}" type="parTrans" cxnId="{AFB6A75B-6D5E-4761-BB06-6281B46C458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F5BC79DE-E9E1-4583-9C77-580D5C8443E4}" type="sibTrans" cxnId="{AFB6A75B-6D5E-4761-BB06-6281B46C4588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54ECAF82-23C3-4905-841E-2D2C8336DC6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ענבים</a:t>
          </a:r>
        </a:p>
      </dgm:t>
    </dgm:pt>
    <dgm:pt modelId="{7828243E-377F-489F-8C1E-ABD682E95E13}" type="parTrans" cxnId="{4B8D2059-2C94-4903-B04A-CF05A9A2990E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E1C88A4A-7118-43B6-9B13-92CDC1B2489A}" type="sibTrans" cxnId="{4B8D2059-2C94-4903-B04A-CF05A9A2990E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A9C1E203-514E-43FC-9AC3-AD64995A489B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 </a:t>
          </a:r>
        </a:p>
      </dgm:t>
    </dgm:pt>
    <dgm:pt modelId="{38DACA6E-AFBB-43B6-A34C-ECC1CE8F4923}" type="parTrans" cxnId="{201A7F52-FD87-4A0A-8353-3FFB938DFA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4800AF77-3889-42D9-95F3-C0B76FA86590}" type="sibTrans" cxnId="{201A7F52-FD87-4A0A-8353-3FFB938DFA13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4D40333D-1CED-4E67-A544-A595C8E17E8F}">
      <dgm:prSet custT="1"/>
      <dgm:spPr>
        <a:solidFill>
          <a:srgbClr val="CF7C0D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עגבניה</a:t>
          </a:r>
          <a:endParaRPr lang="he-IL" sz="20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48EB50-31EE-4059-9B01-020C8336A974}" type="parTrans" cxnId="{FBB3ABB6-53F8-4705-8489-03C6C0F4C7E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9DA5EEE6-DAB4-4A1D-8C66-F79F4D3D410D}" type="sibTrans" cxnId="{FBB3ABB6-53F8-4705-8489-03C6C0F4C7E1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D6DFA6C0-AABA-44A1-9463-82C4A88BDB73}">
      <dgm:prSet custT="1"/>
      <dgm:spPr>
        <a:solidFill>
          <a:srgbClr val="FF0000"/>
        </a:solidFill>
        <a:ln w="57150">
          <a:solidFill>
            <a:srgbClr val="FFFF00"/>
          </a:solidFill>
        </a:ln>
      </dgm:spPr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he-IL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אבטיח</a:t>
          </a:r>
        </a:p>
      </dgm:t>
    </dgm:pt>
    <dgm:pt modelId="{83823FDF-5D47-430C-9F66-95F1FA779FFA}" type="parTrans" cxnId="{603FE12B-2401-441B-8B38-E17230646AF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EE976DB3-459C-465D-BCD3-1ABE22FD5335}" type="sibTrans" cxnId="{603FE12B-2401-441B-8B38-E17230646AFA}">
      <dgm:prSet/>
      <dgm:spPr/>
      <dgm:t>
        <a:bodyPr/>
        <a:lstStyle/>
        <a:p>
          <a:pPr rtl="1"/>
          <a:endParaRPr lang="he-IL" sz="2000">
            <a:solidFill>
              <a:schemeClr val="bg1">
                <a:lumMod val="95000"/>
              </a:schemeClr>
            </a:solidFill>
          </a:endParaRPr>
        </a:p>
      </dgm:t>
    </dgm:pt>
    <dgm:pt modelId="{32354413-964B-4493-89C0-F5CABA2D1F72}" type="pres">
      <dgm:prSet presAssocID="{FBAB7723-EBBC-4C21-9CE8-03CD5007EDCF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2A3823FC-EDD1-4374-B1A4-41D6BE624FE4}" type="pres">
      <dgm:prSet presAssocID="{A677FE5B-EBA8-4F35-A0EC-23F98836F38C}" presName="compNode" presStyleCnt="0"/>
      <dgm:spPr/>
    </dgm:pt>
    <dgm:pt modelId="{62C5D0F2-4AA3-447A-8515-FC8D20F43D07}" type="pres">
      <dgm:prSet presAssocID="{A677FE5B-EBA8-4F35-A0EC-23F98836F38C}" presName="aNode" presStyleLbl="bgShp" presStyleIdx="0" presStyleCnt="5"/>
      <dgm:spPr/>
    </dgm:pt>
    <dgm:pt modelId="{D745678B-273D-4F05-87BF-8C1892347F2A}" type="pres">
      <dgm:prSet presAssocID="{A677FE5B-EBA8-4F35-A0EC-23F98836F38C}" presName="textNode" presStyleLbl="bgShp" presStyleIdx="0" presStyleCnt="5"/>
      <dgm:spPr/>
    </dgm:pt>
    <dgm:pt modelId="{BF4847B8-3BA1-4E52-947F-36A183D72402}" type="pres">
      <dgm:prSet presAssocID="{A677FE5B-EBA8-4F35-A0EC-23F98836F38C}" presName="compChildNode" presStyleCnt="0"/>
      <dgm:spPr/>
    </dgm:pt>
    <dgm:pt modelId="{DE970BED-DEEE-4EA3-AE00-0D6CC747AB12}" type="pres">
      <dgm:prSet presAssocID="{A677FE5B-EBA8-4F35-A0EC-23F98836F38C}" presName="theInnerList" presStyleCnt="0"/>
      <dgm:spPr/>
    </dgm:pt>
    <dgm:pt modelId="{8FBCBEF6-7AC1-4208-BA64-4C96CDCE9C8C}" type="pres">
      <dgm:prSet presAssocID="{A49120BD-A1AF-4FA8-B5D2-8152641258EE}" presName="childNode" presStyleLbl="node1" presStyleIdx="0" presStyleCnt="23">
        <dgm:presLayoutVars>
          <dgm:bulletEnabled val="1"/>
        </dgm:presLayoutVars>
      </dgm:prSet>
      <dgm:spPr/>
    </dgm:pt>
    <dgm:pt modelId="{2774EC17-A145-4091-A838-21263C50F757}" type="pres">
      <dgm:prSet presAssocID="{A49120BD-A1AF-4FA8-B5D2-8152641258EE}" presName="aSpace2" presStyleCnt="0"/>
      <dgm:spPr/>
    </dgm:pt>
    <dgm:pt modelId="{007B4796-10D4-42C6-869B-6CE07E4BF568}" type="pres">
      <dgm:prSet presAssocID="{20828686-9D19-41F5-AB3B-7922AE25B9A2}" presName="childNode" presStyleLbl="node1" presStyleIdx="1" presStyleCnt="23">
        <dgm:presLayoutVars>
          <dgm:bulletEnabled val="1"/>
        </dgm:presLayoutVars>
      </dgm:prSet>
      <dgm:spPr/>
    </dgm:pt>
    <dgm:pt modelId="{7DC419A4-95C2-45BF-BB40-1D53AF84BC7C}" type="pres">
      <dgm:prSet presAssocID="{20828686-9D19-41F5-AB3B-7922AE25B9A2}" presName="aSpace2" presStyleCnt="0"/>
      <dgm:spPr/>
    </dgm:pt>
    <dgm:pt modelId="{16CE74BF-CE17-497B-B3AD-4D7CADFC32E0}" type="pres">
      <dgm:prSet presAssocID="{920AAC5D-6923-46C6-A188-4FEDA9BA650B}" presName="childNode" presStyleLbl="node1" presStyleIdx="2" presStyleCnt="23">
        <dgm:presLayoutVars>
          <dgm:bulletEnabled val="1"/>
        </dgm:presLayoutVars>
      </dgm:prSet>
      <dgm:spPr/>
    </dgm:pt>
    <dgm:pt modelId="{FF7927A3-A603-4DD9-B899-A21E27140FFC}" type="pres">
      <dgm:prSet presAssocID="{A677FE5B-EBA8-4F35-A0EC-23F98836F38C}" presName="aSpace" presStyleCnt="0"/>
      <dgm:spPr/>
    </dgm:pt>
    <dgm:pt modelId="{65691B64-E718-407E-BC5F-923DEFC632BD}" type="pres">
      <dgm:prSet presAssocID="{FFB300B0-5B35-4D21-ADE7-5500B2711DF5}" presName="compNode" presStyleCnt="0"/>
      <dgm:spPr/>
    </dgm:pt>
    <dgm:pt modelId="{DD6C7F44-D2FA-45CE-841E-4B17016BFF64}" type="pres">
      <dgm:prSet presAssocID="{FFB300B0-5B35-4D21-ADE7-5500B2711DF5}" presName="aNode" presStyleLbl="bgShp" presStyleIdx="1" presStyleCnt="5"/>
      <dgm:spPr/>
    </dgm:pt>
    <dgm:pt modelId="{6AA98A6B-6899-46FB-818A-C6476D2EB111}" type="pres">
      <dgm:prSet presAssocID="{FFB300B0-5B35-4D21-ADE7-5500B2711DF5}" presName="textNode" presStyleLbl="bgShp" presStyleIdx="1" presStyleCnt="5"/>
      <dgm:spPr/>
    </dgm:pt>
    <dgm:pt modelId="{27B8A116-464B-4BCC-9850-6ED6654E46E3}" type="pres">
      <dgm:prSet presAssocID="{FFB300B0-5B35-4D21-ADE7-5500B2711DF5}" presName="compChildNode" presStyleCnt="0"/>
      <dgm:spPr/>
    </dgm:pt>
    <dgm:pt modelId="{1DF49CB8-E8F3-46BF-9A91-9871256E05C7}" type="pres">
      <dgm:prSet presAssocID="{FFB300B0-5B35-4D21-ADE7-5500B2711DF5}" presName="theInnerList" presStyleCnt="0"/>
      <dgm:spPr/>
    </dgm:pt>
    <dgm:pt modelId="{F79526CB-0BF7-4264-B228-779393CCE278}" type="pres">
      <dgm:prSet presAssocID="{4A9F1468-BEFB-4C40-BB86-7E844C65F379}" presName="childNode" presStyleLbl="node1" presStyleIdx="3" presStyleCnt="23">
        <dgm:presLayoutVars>
          <dgm:bulletEnabled val="1"/>
        </dgm:presLayoutVars>
      </dgm:prSet>
      <dgm:spPr/>
    </dgm:pt>
    <dgm:pt modelId="{AAA3B6A4-9914-4FC6-808C-48B8DAAFB4D6}" type="pres">
      <dgm:prSet presAssocID="{4A9F1468-BEFB-4C40-BB86-7E844C65F379}" presName="aSpace2" presStyleCnt="0"/>
      <dgm:spPr/>
    </dgm:pt>
    <dgm:pt modelId="{8E206A67-E371-4378-9D89-FE787EFEB825}" type="pres">
      <dgm:prSet presAssocID="{8CBE36F5-6BF1-4BC1-BB4A-2BAB33FDDD0C}" presName="childNode" presStyleLbl="node1" presStyleIdx="4" presStyleCnt="23">
        <dgm:presLayoutVars>
          <dgm:bulletEnabled val="1"/>
        </dgm:presLayoutVars>
      </dgm:prSet>
      <dgm:spPr/>
    </dgm:pt>
    <dgm:pt modelId="{A6711577-8FA3-40C5-9585-076CD5B3EE4A}" type="pres">
      <dgm:prSet presAssocID="{8CBE36F5-6BF1-4BC1-BB4A-2BAB33FDDD0C}" presName="aSpace2" presStyleCnt="0"/>
      <dgm:spPr/>
    </dgm:pt>
    <dgm:pt modelId="{4E66A808-29BE-4B6E-BBFE-718AC3FFD7AB}" type="pres">
      <dgm:prSet presAssocID="{07751DD7-DBF6-4918-B1F4-94B2FB427CFB}" presName="childNode" presStyleLbl="node1" presStyleIdx="5" presStyleCnt="23">
        <dgm:presLayoutVars>
          <dgm:bulletEnabled val="1"/>
        </dgm:presLayoutVars>
      </dgm:prSet>
      <dgm:spPr/>
    </dgm:pt>
    <dgm:pt modelId="{15C0CB59-C1D8-421D-AF52-3C2CDDAD99A8}" type="pres">
      <dgm:prSet presAssocID="{FFB300B0-5B35-4D21-ADE7-5500B2711DF5}" presName="aSpace" presStyleCnt="0"/>
      <dgm:spPr/>
    </dgm:pt>
    <dgm:pt modelId="{1EBCE994-3C13-45E2-A8F4-6D0FCB43500B}" type="pres">
      <dgm:prSet presAssocID="{2AE91B5B-D6D4-4CD6-97B8-D9A4C7421B08}" presName="compNode" presStyleCnt="0"/>
      <dgm:spPr/>
    </dgm:pt>
    <dgm:pt modelId="{A3E56653-5CB1-4DB3-B74D-C7257B355528}" type="pres">
      <dgm:prSet presAssocID="{2AE91B5B-D6D4-4CD6-97B8-D9A4C7421B08}" presName="aNode" presStyleLbl="bgShp" presStyleIdx="2" presStyleCnt="5"/>
      <dgm:spPr/>
    </dgm:pt>
    <dgm:pt modelId="{A46D9322-25AF-45B0-9C05-781D2A99E7A4}" type="pres">
      <dgm:prSet presAssocID="{2AE91B5B-D6D4-4CD6-97B8-D9A4C7421B08}" presName="textNode" presStyleLbl="bgShp" presStyleIdx="2" presStyleCnt="5"/>
      <dgm:spPr/>
    </dgm:pt>
    <dgm:pt modelId="{A49D83C0-EB01-45C0-91E2-EEE18DB985DA}" type="pres">
      <dgm:prSet presAssocID="{2AE91B5B-D6D4-4CD6-97B8-D9A4C7421B08}" presName="compChildNode" presStyleCnt="0"/>
      <dgm:spPr/>
    </dgm:pt>
    <dgm:pt modelId="{37DA570F-1DED-4A5D-B920-90D502CA09C0}" type="pres">
      <dgm:prSet presAssocID="{2AE91B5B-D6D4-4CD6-97B8-D9A4C7421B08}" presName="theInnerList" presStyleCnt="0"/>
      <dgm:spPr/>
    </dgm:pt>
    <dgm:pt modelId="{462EAAD5-D42E-407C-82DE-E04F21A91712}" type="pres">
      <dgm:prSet presAssocID="{5B664D7E-8257-4F32-8DF5-982BCBE4F7CB}" presName="childNode" presStyleLbl="node1" presStyleIdx="6" presStyleCnt="23">
        <dgm:presLayoutVars>
          <dgm:bulletEnabled val="1"/>
        </dgm:presLayoutVars>
      </dgm:prSet>
      <dgm:spPr/>
    </dgm:pt>
    <dgm:pt modelId="{71372900-B467-42BE-BFAC-B6A2527A53E7}" type="pres">
      <dgm:prSet presAssocID="{5B664D7E-8257-4F32-8DF5-982BCBE4F7CB}" presName="aSpace2" presStyleCnt="0"/>
      <dgm:spPr/>
    </dgm:pt>
    <dgm:pt modelId="{A28AF2D4-CEB7-4BAF-855B-96766FC1665E}" type="pres">
      <dgm:prSet presAssocID="{930383C2-7451-4E1E-9372-FDA889B31AEE}" presName="childNode" presStyleLbl="node1" presStyleIdx="7" presStyleCnt="23">
        <dgm:presLayoutVars>
          <dgm:bulletEnabled val="1"/>
        </dgm:presLayoutVars>
      </dgm:prSet>
      <dgm:spPr/>
    </dgm:pt>
    <dgm:pt modelId="{D30F8673-3CC8-458D-A2ED-9DA202D6554F}" type="pres">
      <dgm:prSet presAssocID="{2AE91B5B-D6D4-4CD6-97B8-D9A4C7421B08}" presName="aSpace" presStyleCnt="0"/>
      <dgm:spPr/>
    </dgm:pt>
    <dgm:pt modelId="{0D4C4DD1-4025-4177-A88B-E3A4D0E35831}" type="pres">
      <dgm:prSet presAssocID="{197AB2F5-D5D3-4A64-A0BF-48C1DDEF43EF}" presName="compNode" presStyleCnt="0"/>
      <dgm:spPr/>
    </dgm:pt>
    <dgm:pt modelId="{9D03C846-F4E1-433C-822E-948299582A74}" type="pres">
      <dgm:prSet presAssocID="{197AB2F5-D5D3-4A64-A0BF-48C1DDEF43EF}" presName="aNode" presStyleLbl="bgShp" presStyleIdx="3" presStyleCnt="5"/>
      <dgm:spPr/>
    </dgm:pt>
    <dgm:pt modelId="{E19698AE-E2A8-4FDA-BB4F-7B3BB4AA2473}" type="pres">
      <dgm:prSet presAssocID="{197AB2F5-D5D3-4A64-A0BF-48C1DDEF43EF}" presName="textNode" presStyleLbl="bgShp" presStyleIdx="3" presStyleCnt="5"/>
      <dgm:spPr/>
    </dgm:pt>
    <dgm:pt modelId="{C5ABFEE6-364F-42C5-A854-C34EDB670A49}" type="pres">
      <dgm:prSet presAssocID="{197AB2F5-D5D3-4A64-A0BF-48C1DDEF43EF}" presName="compChildNode" presStyleCnt="0"/>
      <dgm:spPr/>
    </dgm:pt>
    <dgm:pt modelId="{2DB5CD7B-476A-4AC6-B7A7-FE5FB2FD9AA2}" type="pres">
      <dgm:prSet presAssocID="{197AB2F5-D5D3-4A64-A0BF-48C1DDEF43EF}" presName="theInnerList" presStyleCnt="0"/>
      <dgm:spPr/>
    </dgm:pt>
    <dgm:pt modelId="{AF43FAF9-AE50-44A9-BB8D-23B001EB96C6}" type="pres">
      <dgm:prSet presAssocID="{C9E89F53-B4DD-4EF4-8B3F-732B5CA33492}" presName="childNode" presStyleLbl="node1" presStyleIdx="8" presStyleCnt="23">
        <dgm:presLayoutVars>
          <dgm:bulletEnabled val="1"/>
        </dgm:presLayoutVars>
      </dgm:prSet>
      <dgm:spPr/>
    </dgm:pt>
    <dgm:pt modelId="{B3A9ADC6-865D-4B3C-AB60-B96A0E0D2DE9}" type="pres">
      <dgm:prSet presAssocID="{C9E89F53-B4DD-4EF4-8B3F-732B5CA33492}" presName="aSpace2" presStyleCnt="0"/>
      <dgm:spPr/>
    </dgm:pt>
    <dgm:pt modelId="{B74928DB-A05E-4153-B18A-E2552D369D6C}" type="pres">
      <dgm:prSet presAssocID="{74488126-8C8B-42D9-B6F4-ABF60BF0C558}" presName="childNode" presStyleLbl="node1" presStyleIdx="9" presStyleCnt="23">
        <dgm:presLayoutVars>
          <dgm:bulletEnabled val="1"/>
        </dgm:presLayoutVars>
      </dgm:prSet>
      <dgm:spPr/>
    </dgm:pt>
    <dgm:pt modelId="{C68B8EAD-4119-4EAD-ADA9-7FFBFA57EA73}" type="pres">
      <dgm:prSet presAssocID="{74488126-8C8B-42D9-B6F4-ABF60BF0C558}" presName="aSpace2" presStyleCnt="0"/>
      <dgm:spPr/>
    </dgm:pt>
    <dgm:pt modelId="{A4A3D810-220D-46AC-9FE7-415C16932D62}" type="pres">
      <dgm:prSet presAssocID="{54ECAF82-23C3-4905-841E-2D2C8336DC6B}" presName="childNode" presStyleLbl="node1" presStyleIdx="10" presStyleCnt="23">
        <dgm:presLayoutVars>
          <dgm:bulletEnabled val="1"/>
        </dgm:presLayoutVars>
      </dgm:prSet>
      <dgm:spPr/>
    </dgm:pt>
    <dgm:pt modelId="{2F62FF71-8494-4A84-BD32-75D491F44205}" type="pres">
      <dgm:prSet presAssocID="{54ECAF82-23C3-4905-841E-2D2C8336DC6B}" presName="aSpace2" presStyleCnt="0"/>
      <dgm:spPr/>
    </dgm:pt>
    <dgm:pt modelId="{9557F612-CDE4-4D4B-BCD7-D490203C5DE8}" type="pres">
      <dgm:prSet presAssocID="{A9C1E203-514E-43FC-9AC3-AD64995A489B}" presName="childNode" presStyleLbl="node1" presStyleIdx="11" presStyleCnt="23">
        <dgm:presLayoutVars>
          <dgm:bulletEnabled val="1"/>
        </dgm:presLayoutVars>
      </dgm:prSet>
      <dgm:spPr/>
    </dgm:pt>
    <dgm:pt modelId="{F38E4AB8-3FE3-4DE3-9A37-8BDAD327DA6E}" type="pres">
      <dgm:prSet presAssocID="{A9C1E203-514E-43FC-9AC3-AD64995A489B}" presName="aSpace2" presStyleCnt="0"/>
      <dgm:spPr/>
    </dgm:pt>
    <dgm:pt modelId="{D9D3BAF8-9487-4D86-9BCD-0B0F900C0B33}" type="pres">
      <dgm:prSet presAssocID="{D3666F78-2584-4A7C-92F0-097FF679F12A}" presName="childNode" presStyleLbl="node1" presStyleIdx="12" presStyleCnt="23">
        <dgm:presLayoutVars>
          <dgm:bulletEnabled val="1"/>
        </dgm:presLayoutVars>
      </dgm:prSet>
      <dgm:spPr/>
    </dgm:pt>
    <dgm:pt modelId="{A0E770CB-149E-49A2-BD21-CA47FC14167C}" type="pres">
      <dgm:prSet presAssocID="{D3666F78-2584-4A7C-92F0-097FF679F12A}" presName="aSpace2" presStyleCnt="0"/>
      <dgm:spPr/>
    </dgm:pt>
    <dgm:pt modelId="{0B03F39B-F704-4AB6-A9AF-B2EC252F7F56}" type="pres">
      <dgm:prSet presAssocID="{125E5487-D322-41CA-B510-A8EAE3C35F98}" presName="childNode" presStyleLbl="node1" presStyleIdx="13" presStyleCnt="23">
        <dgm:presLayoutVars>
          <dgm:bulletEnabled val="1"/>
        </dgm:presLayoutVars>
      </dgm:prSet>
      <dgm:spPr/>
    </dgm:pt>
    <dgm:pt modelId="{C824F574-20F2-4829-9338-F4E8919C87E4}" type="pres">
      <dgm:prSet presAssocID="{125E5487-D322-41CA-B510-A8EAE3C35F98}" presName="aSpace2" presStyleCnt="0"/>
      <dgm:spPr/>
    </dgm:pt>
    <dgm:pt modelId="{2ED1F730-A645-4A8B-9D3B-0DF0A4970A21}" type="pres">
      <dgm:prSet presAssocID="{D7828A8D-9856-43A0-8BAF-0030CAD9089B}" presName="childNode" presStyleLbl="node1" presStyleIdx="14" presStyleCnt="23">
        <dgm:presLayoutVars>
          <dgm:bulletEnabled val="1"/>
        </dgm:presLayoutVars>
      </dgm:prSet>
      <dgm:spPr/>
    </dgm:pt>
    <dgm:pt modelId="{C6579F6B-B88A-4EFA-A3F5-5D2AD9C345F8}" type="pres">
      <dgm:prSet presAssocID="{197AB2F5-D5D3-4A64-A0BF-48C1DDEF43EF}" presName="aSpace" presStyleCnt="0"/>
      <dgm:spPr/>
    </dgm:pt>
    <dgm:pt modelId="{D159AC63-AEAE-4FBC-9749-0C6205082C3B}" type="pres">
      <dgm:prSet presAssocID="{3288D7FD-6235-4E5B-951A-79D029357A3B}" presName="compNode" presStyleCnt="0"/>
      <dgm:spPr/>
    </dgm:pt>
    <dgm:pt modelId="{ED8F105B-DC2E-4156-AF29-F5C360B4750D}" type="pres">
      <dgm:prSet presAssocID="{3288D7FD-6235-4E5B-951A-79D029357A3B}" presName="aNode" presStyleLbl="bgShp" presStyleIdx="4" presStyleCnt="5"/>
      <dgm:spPr/>
    </dgm:pt>
    <dgm:pt modelId="{0488F646-4B78-456F-9D4D-568D8357DA68}" type="pres">
      <dgm:prSet presAssocID="{3288D7FD-6235-4E5B-951A-79D029357A3B}" presName="textNode" presStyleLbl="bgShp" presStyleIdx="4" presStyleCnt="5"/>
      <dgm:spPr/>
    </dgm:pt>
    <dgm:pt modelId="{5CB7407F-A309-4E2E-80EB-816A1B2615BB}" type="pres">
      <dgm:prSet presAssocID="{3288D7FD-6235-4E5B-951A-79D029357A3B}" presName="compChildNode" presStyleCnt="0"/>
      <dgm:spPr/>
    </dgm:pt>
    <dgm:pt modelId="{16743E52-CF90-4911-984E-FB8B1BCC56C3}" type="pres">
      <dgm:prSet presAssocID="{3288D7FD-6235-4E5B-951A-79D029357A3B}" presName="theInnerList" presStyleCnt="0"/>
      <dgm:spPr/>
    </dgm:pt>
    <dgm:pt modelId="{CA696578-8A78-436D-A58A-AAE23F10A163}" type="pres">
      <dgm:prSet presAssocID="{3594AE24-57CC-4037-BB99-300D00E5E7AD}" presName="childNode" presStyleLbl="node1" presStyleIdx="15" presStyleCnt="23">
        <dgm:presLayoutVars>
          <dgm:bulletEnabled val="1"/>
        </dgm:presLayoutVars>
      </dgm:prSet>
      <dgm:spPr/>
    </dgm:pt>
    <dgm:pt modelId="{FEB4F719-A711-45C0-AFC3-D73AF6DFAE6C}" type="pres">
      <dgm:prSet presAssocID="{3594AE24-57CC-4037-BB99-300D00E5E7AD}" presName="aSpace2" presStyleCnt="0"/>
      <dgm:spPr/>
    </dgm:pt>
    <dgm:pt modelId="{35058ACC-FF1A-427D-829F-3879176D838B}" type="pres">
      <dgm:prSet presAssocID="{B711E4E6-4345-4A02-97A5-4CBF7D77E82B}" presName="childNode" presStyleLbl="node1" presStyleIdx="16" presStyleCnt="23">
        <dgm:presLayoutVars>
          <dgm:bulletEnabled val="1"/>
        </dgm:presLayoutVars>
      </dgm:prSet>
      <dgm:spPr/>
    </dgm:pt>
    <dgm:pt modelId="{5D673043-9A60-47FB-84C5-22F5CBDB4D1D}" type="pres">
      <dgm:prSet presAssocID="{B711E4E6-4345-4A02-97A5-4CBF7D77E82B}" presName="aSpace2" presStyleCnt="0"/>
      <dgm:spPr/>
    </dgm:pt>
    <dgm:pt modelId="{756746D1-64A7-4A9B-BEC8-AF934F48F287}" type="pres">
      <dgm:prSet presAssocID="{CDFC3B23-A76B-4560-A3B0-22F5060C7427}" presName="childNode" presStyleLbl="node1" presStyleIdx="17" presStyleCnt="23">
        <dgm:presLayoutVars>
          <dgm:bulletEnabled val="1"/>
        </dgm:presLayoutVars>
      </dgm:prSet>
      <dgm:spPr/>
    </dgm:pt>
    <dgm:pt modelId="{A62828C0-87FA-44E1-B215-17F4A3C1A177}" type="pres">
      <dgm:prSet presAssocID="{CDFC3B23-A76B-4560-A3B0-22F5060C7427}" presName="aSpace2" presStyleCnt="0"/>
      <dgm:spPr/>
    </dgm:pt>
    <dgm:pt modelId="{E8E202C1-2B4C-4FDC-9F4C-C4B6FB805C36}" type="pres">
      <dgm:prSet presAssocID="{DF1D3FBC-FD7B-48D6-8224-F01504D96C1E}" presName="childNode" presStyleLbl="node1" presStyleIdx="18" presStyleCnt="23">
        <dgm:presLayoutVars>
          <dgm:bulletEnabled val="1"/>
        </dgm:presLayoutVars>
      </dgm:prSet>
      <dgm:spPr/>
    </dgm:pt>
    <dgm:pt modelId="{A381CAF8-90E8-4B73-8E77-FF4F2FDFE55C}" type="pres">
      <dgm:prSet presAssocID="{DF1D3FBC-FD7B-48D6-8224-F01504D96C1E}" presName="aSpace2" presStyleCnt="0"/>
      <dgm:spPr/>
    </dgm:pt>
    <dgm:pt modelId="{981C0772-92B7-4706-B60E-DBBCF12A4E88}" type="pres">
      <dgm:prSet presAssocID="{258B90A2-AF17-482D-A22A-D14F625B60FE}" presName="childNode" presStyleLbl="node1" presStyleIdx="19" presStyleCnt="23">
        <dgm:presLayoutVars>
          <dgm:bulletEnabled val="1"/>
        </dgm:presLayoutVars>
      </dgm:prSet>
      <dgm:spPr/>
    </dgm:pt>
    <dgm:pt modelId="{9175DBC2-4BB4-4C59-B689-E1EE38FB7E98}" type="pres">
      <dgm:prSet presAssocID="{258B90A2-AF17-482D-A22A-D14F625B60FE}" presName="aSpace2" presStyleCnt="0"/>
      <dgm:spPr/>
    </dgm:pt>
    <dgm:pt modelId="{C97A89AD-F282-4ABD-81D4-3CEA23A65D33}" type="pres">
      <dgm:prSet presAssocID="{BE814234-A20E-404A-8290-852E3FFE6B94}" presName="childNode" presStyleLbl="node1" presStyleIdx="20" presStyleCnt="23">
        <dgm:presLayoutVars>
          <dgm:bulletEnabled val="1"/>
        </dgm:presLayoutVars>
      </dgm:prSet>
      <dgm:spPr/>
    </dgm:pt>
    <dgm:pt modelId="{F89D5DD8-D255-4441-B89C-092E06ADC1B0}" type="pres">
      <dgm:prSet presAssocID="{BE814234-A20E-404A-8290-852E3FFE6B94}" presName="aSpace2" presStyleCnt="0"/>
      <dgm:spPr/>
    </dgm:pt>
    <dgm:pt modelId="{D014E808-DB8F-4974-A1AC-ED3EFD284BAA}" type="pres">
      <dgm:prSet presAssocID="{4D40333D-1CED-4E67-A544-A595C8E17E8F}" presName="childNode" presStyleLbl="node1" presStyleIdx="21" presStyleCnt="23">
        <dgm:presLayoutVars>
          <dgm:bulletEnabled val="1"/>
        </dgm:presLayoutVars>
      </dgm:prSet>
      <dgm:spPr/>
    </dgm:pt>
    <dgm:pt modelId="{614B6DC6-1C4D-4DA4-8365-BF1224DEC356}" type="pres">
      <dgm:prSet presAssocID="{4D40333D-1CED-4E67-A544-A595C8E17E8F}" presName="aSpace2" presStyleCnt="0"/>
      <dgm:spPr/>
    </dgm:pt>
    <dgm:pt modelId="{A896C957-5468-43A9-93E7-2621693C184F}" type="pres">
      <dgm:prSet presAssocID="{D6DFA6C0-AABA-44A1-9463-82C4A88BDB73}" presName="childNode" presStyleLbl="node1" presStyleIdx="22" presStyleCnt="23">
        <dgm:presLayoutVars>
          <dgm:bulletEnabled val="1"/>
        </dgm:presLayoutVars>
      </dgm:prSet>
      <dgm:spPr/>
    </dgm:pt>
  </dgm:ptLst>
  <dgm:cxnLst>
    <dgm:cxn modelId="{DF55AF00-5D65-4A26-80CD-572C29F8FCA4}" type="presOf" srcId="{920AAC5D-6923-46C6-A188-4FEDA9BA650B}" destId="{16CE74BF-CE17-497B-B3AD-4D7CADFC32E0}" srcOrd="0" destOrd="0" presId="urn:microsoft.com/office/officeart/2005/8/layout/lProcess2"/>
    <dgm:cxn modelId="{6B4E1008-18AF-4780-B6D8-B78F3BFD7508}" srcId="{3288D7FD-6235-4E5B-951A-79D029357A3B}" destId="{B711E4E6-4345-4A02-97A5-4CBF7D77E82B}" srcOrd="1" destOrd="0" parTransId="{B5146C67-403D-4CDF-BDC8-A0C80E03B6AE}" sibTransId="{A5F600B8-5EF6-4DB0-A265-AA7F41E06AB0}"/>
    <dgm:cxn modelId="{28D23C0B-7AF3-4493-B0E5-AAF4031C9946}" srcId="{197AB2F5-D5D3-4A64-A0BF-48C1DDEF43EF}" destId="{D7828A8D-9856-43A0-8BAF-0030CAD9089B}" srcOrd="6" destOrd="0" parTransId="{1E3798CB-6E04-4755-82D1-F04CBAD7CC7B}" sibTransId="{F2D081AB-D774-41F0-BF0E-F6B2C5A1ACB9}"/>
    <dgm:cxn modelId="{F4A3ED0E-8921-4EE9-B1D9-CB9C6F05A152}" type="presOf" srcId="{A677FE5B-EBA8-4F35-A0EC-23F98836F38C}" destId="{D745678B-273D-4F05-87BF-8C1892347F2A}" srcOrd="1" destOrd="0" presId="urn:microsoft.com/office/officeart/2005/8/layout/lProcess2"/>
    <dgm:cxn modelId="{028C6517-7A98-485F-BE24-6A6BFD3B6FEB}" type="presOf" srcId="{3594AE24-57CC-4037-BB99-300D00E5E7AD}" destId="{CA696578-8A78-436D-A58A-AAE23F10A163}" srcOrd="0" destOrd="0" presId="urn:microsoft.com/office/officeart/2005/8/layout/lProcess2"/>
    <dgm:cxn modelId="{6ABFD11A-AEDD-4CBA-A866-315E5100B63F}" srcId="{3288D7FD-6235-4E5B-951A-79D029357A3B}" destId="{BE814234-A20E-404A-8290-852E3FFE6B94}" srcOrd="5" destOrd="0" parTransId="{A9FE8B50-FFBE-4CD7-BF2C-1B4E2C428DDA}" sibTransId="{DEEF4CC3-D04D-4A62-A9BA-AA719F49522E}"/>
    <dgm:cxn modelId="{4133251B-D0E6-4F55-A659-DC4C9A7F3A36}" srcId="{3288D7FD-6235-4E5B-951A-79D029357A3B}" destId="{258B90A2-AF17-482D-A22A-D14F625B60FE}" srcOrd="4" destOrd="0" parTransId="{E1F82A77-AC4B-4A71-90FA-23F2C390F989}" sibTransId="{6C379D33-6F44-4A2D-8C61-C84A0A2598DA}"/>
    <dgm:cxn modelId="{495BA71B-BB88-4069-9700-99E2FE8F4B1D}" type="presOf" srcId="{B711E4E6-4345-4A02-97A5-4CBF7D77E82B}" destId="{35058ACC-FF1A-427D-829F-3879176D838B}" srcOrd="0" destOrd="0" presId="urn:microsoft.com/office/officeart/2005/8/layout/lProcess2"/>
    <dgm:cxn modelId="{CBD13722-EE9F-4C94-AAAA-D45631A82137}" srcId="{FBAB7723-EBBC-4C21-9CE8-03CD5007EDCF}" destId="{FFB300B0-5B35-4D21-ADE7-5500B2711DF5}" srcOrd="1" destOrd="0" parTransId="{CDEBD5A4-355E-4881-B17F-63DBE299D3B8}" sibTransId="{2AE2E291-55EC-4F94-BA23-FE4B4C8AA703}"/>
    <dgm:cxn modelId="{F3FA8B28-60E0-469E-BB3E-0D413BE59F04}" srcId="{3288D7FD-6235-4E5B-951A-79D029357A3B}" destId="{3594AE24-57CC-4037-BB99-300D00E5E7AD}" srcOrd="0" destOrd="0" parTransId="{C282D34B-3A92-4DE2-9A62-E9BAD7E96266}" sibTransId="{AD3509D3-8500-49D2-A710-2B4DB3F4A903}"/>
    <dgm:cxn modelId="{603FE12B-2401-441B-8B38-E17230646AFA}" srcId="{3288D7FD-6235-4E5B-951A-79D029357A3B}" destId="{D6DFA6C0-AABA-44A1-9463-82C4A88BDB73}" srcOrd="7" destOrd="0" parTransId="{83823FDF-5D47-430C-9F66-95F1FA779FFA}" sibTransId="{EE976DB3-459C-465D-BCD3-1ABE22FD5335}"/>
    <dgm:cxn modelId="{7CE39133-4BFB-499B-8895-C439E20EC78E}" type="presOf" srcId="{3288D7FD-6235-4E5B-951A-79D029357A3B}" destId="{0488F646-4B78-456F-9D4D-568D8357DA68}" srcOrd="1" destOrd="0" presId="urn:microsoft.com/office/officeart/2005/8/layout/lProcess2"/>
    <dgm:cxn modelId="{F7951939-2063-468D-B083-522755DB087E}" type="presOf" srcId="{A9C1E203-514E-43FC-9AC3-AD64995A489B}" destId="{9557F612-CDE4-4D4B-BCD7-D490203C5DE8}" srcOrd="0" destOrd="0" presId="urn:microsoft.com/office/officeart/2005/8/layout/lProcess2"/>
    <dgm:cxn modelId="{16B44A3B-6BDD-4FAF-B02D-CA53CD5E9374}" srcId="{FBAB7723-EBBC-4C21-9CE8-03CD5007EDCF}" destId="{3288D7FD-6235-4E5B-951A-79D029357A3B}" srcOrd="4" destOrd="0" parTransId="{21F45017-DC50-4BE6-AA85-089D74442C66}" sibTransId="{06B3E401-8D63-4A0C-8387-9D99B8C003E0}"/>
    <dgm:cxn modelId="{AFB6A75B-6D5E-4761-BB06-6281B46C4588}" srcId="{197AB2F5-D5D3-4A64-A0BF-48C1DDEF43EF}" destId="{74488126-8C8B-42D9-B6F4-ABF60BF0C558}" srcOrd="1" destOrd="0" parTransId="{9BCCF0CB-D299-4066-84C9-EF13BCBA1C6B}" sibTransId="{F5BC79DE-E9E1-4583-9C77-580D5C8443E4}"/>
    <dgm:cxn modelId="{802B405F-E713-42F9-A74F-B9D040183750}" srcId="{FFB300B0-5B35-4D21-ADE7-5500B2711DF5}" destId="{07751DD7-DBF6-4918-B1F4-94B2FB427CFB}" srcOrd="2" destOrd="0" parTransId="{EE686FE9-D71B-451E-AABB-55A7958ACF25}" sibTransId="{B307D776-044A-4577-9A3F-FF5E7053E458}"/>
    <dgm:cxn modelId="{D2E87D62-15CC-404D-8638-B8624C00E3B7}" srcId="{A677FE5B-EBA8-4F35-A0EC-23F98836F38C}" destId="{20828686-9D19-41F5-AB3B-7922AE25B9A2}" srcOrd="1" destOrd="0" parTransId="{11B2B6D1-36DA-479B-97B9-6BA01549B83B}" sibTransId="{13E37C7E-656D-40EA-8273-1B98D9FFBB3E}"/>
    <dgm:cxn modelId="{DD3B2963-9322-412F-8ACF-99B1A5EA0B63}" type="presOf" srcId="{2AE91B5B-D6D4-4CD6-97B8-D9A4C7421B08}" destId="{A46D9322-25AF-45B0-9C05-781D2A99E7A4}" srcOrd="1" destOrd="0" presId="urn:microsoft.com/office/officeart/2005/8/layout/lProcess2"/>
    <dgm:cxn modelId="{D2B24C63-3B4B-4F2B-90B8-CB83BCE024CE}" type="presOf" srcId="{CDFC3B23-A76B-4560-A3B0-22F5060C7427}" destId="{756746D1-64A7-4A9B-BEC8-AF934F48F287}" srcOrd="0" destOrd="0" presId="urn:microsoft.com/office/officeart/2005/8/layout/lProcess2"/>
    <dgm:cxn modelId="{9E62D143-B9D0-424A-B4DF-3CCC194DD598}" type="presOf" srcId="{FFB300B0-5B35-4D21-ADE7-5500B2711DF5}" destId="{DD6C7F44-D2FA-45CE-841E-4B17016BFF64}" srcOrd="0" destOrd="0" presId="urn:microsoft.com/office/officeart/2005/8/layout/lProcess2"/>
    <dgm:cxn modelId="{EF886B65-3EA4-4143-832F-55751C9C516E}" type="presOf" srcId="{C9E89F53-B4DD-4EF4-8B3F-732B5CA33492}" destId="{AF43FAF9-AE50-44A9-BB8D-23B001EB96C6}" srcOrd="0" destOrd="0" presId="urn:microsoft.com/office/officeart/2005/8/layout/lProcess2"/>
    <dgm:cxn modelId="{2F0A9066-68AA-483F-BF61-7B258B33ACD8}" srcId="{FBAB7723-EBBC-4C21-9CE8-03CD5007EDCF}" destId="{A677FE5B-EBA8-4F35-A0EC-23F98836F38C}" srcOrd="0" destOrd="0" parTransId="{465646FC-9866-4814-87A8-A66341EC248C}" sibTransId="{F58A9B97-2390-4F36-8810-8FFE2B07837F}"/>
    <dgm:cxn modelId="{E71F4548-080B-4E05-ACD0-34D6ED497963}" type="presOf" srcId="{D7828A8D-9856-43A0-8BAF-0030CAD9089B}" destId="{2ED1F730-A645-4A8B-9D3B-0DF0A4970A21}" srcOrd="0" destOrd="0" presId="urn:microsoft.com/office/officeart/2005/8/layout/lProcess2"/>
    <dgm:cxn modelId="{D96C056F-4081-42A8-9734-85F58BE1507C}" type="presOf" srcId="{4A9F1468-BEFB-4C40-BB86-7E844C65F379}" destId="{F79526CB-0BF7-4264-B228-779393CCE278}" srcOrd="0" destOrd="0" presId="urn:microsoft.com/office/officeart/2005/8/layout/lProcess2"/>
    <dgm:cxn modelId="{E447C071-1551-4895-83B8-96EECFBDDE7A}" type="presOf" srcId="{125E5487-D322-41CA-B510-A8EAE3C35F98}" destId="{0B03F39B-F704-4AB6-A9AF-B2EC252F7F56}" srcOrd="0" destOrd="0" presId="urn:microsoft.com/office/officeart/2005/8/layout/lProcess2"/>
    <dgm:cxn modelId="{201A7F52-FD87-4A0A-8353-3FFB938DFA13}" srcId="{197AB2F5-D5D3-4A64-A0BF-48C1DDEF43EF}" destId="{A9C1E203-514E-43FC-9AC3-AD64995A489B}" srcOrd="3" destOrd="0" parTransId="{38DACA6E-AFBB-43B6-A34C-ECC1CE8F4923}" sibTransId="{4800AF77-3889-42D9-95F3-C0B76FA86590}"/>
    <dgm:cxn modelId="{82C18E53-109A-43E2-8724-5A69EF1D80A9}" type="presOf" srcId="{258B90A2-AF17-482D-A22A-D14F625B60FE}" destId="{981C0772-92B7-4706-B60E-DBBCF12A4E88}" srcOrd="0" destOrd="0" presId="urn:microsoft.com/office/officeart/2005/8/layout/lProcess2"/>
    <dgm:cxn modelId="{1DC6D676-AB7D-4452-90E0-9C3E2E13224C}" type="presOf" srcId="{4D40333D-1CED-4E67-A544-A595C8E17E8F}" destId="{D014E808-DB8F-4974-A1AC-ED3EFD284BAA}" srcOrd="0" destOrd="0" presId="urn:microsoft.com/office/officeart/2005/8/layout/lProcess2"/>
    <dgm:cxn modelId="{49CDC257-4273-46AE-9AC2-CD3FB2FDBF11}" type="presOf" srcId="{2AE91B5B-D6D4-4CD6-97B8-D9A4C7421B08}" destId="{A3E56653-5CB1-4DB3-B74D-C7257B355528}" srcOrd="0" destOrd="0" presId="urn:microsoft.com/office/officeart/2005/8/layout/lProcess2"/>
    <dgm:cxn modelId="{4B8D2059-2C94-4903-B04A-CF05A9A2990E}" srcId="{197AB2F5-D5D3-4A64-A0BF-48C1DDEF43EF}" destId="{54ECAF82-23C3-4905-841E-2D2C8336DC6B}" srcOrd="2" destOrd="0" parTransId="{7828243E-377F-489F-8C1E-ABD682E95E13}" sibTransId="{E1C88A4A-7118-43B6-9B13-92CDC1B2489A}"/>
    <dgm:cxn modelId="{1404887C-2754-4F4C-B6E6-78008DD702F8}" srcId="{2AE91B5B-D6D4-4CD6-97B8-D9A4C7421B08}" destId="{930383C2-7451-4E1E-9372-FDA889B31AEE}" srcOrd="1" destOrd="0" parTransId="{F988DDBB-685C-42CF-8AFE-2E87FCB42609}" sibTransId="{DB4E788D-32D4-407C-9081-7BFC6908F711}"/>
    <dgm:cxn modelId="{EABFCA7D-54E3-492C-9C02-B42E7D5DD8A2}" type="presOf" srcId="{197AB2F5-D5D3-4A64-A0BF-48C1DDEF43EF}" destId="{E19698AE-E2A8-4FDA-BB4F-7B3BB4AA2473}" srcOrd="1" destOrd="0" presId="urn:microsoft.com/office/officeart/2005/8/layout/lProcess2"/>
    <dgm:cxn modelId="{0A81B381-BD57-4F78-8DD5-82949BB206BE}" type="presOf" srcId="{3288D7FD-6235-4E5B-951A-79D029357A3B}" destId="{ED8F105B-DC2E-4156-AF29-F5C360B4750D}" srcOrd="0" destOrd="0" presId="urn:microsoft.com/office/officeart/2005/8/layout/lProcess2"/>
    <dgm:cxn modelId="{3A410782-FA66-420B-91D7-13E2FCA01D55}" type="presOf" srcId="{20828686-9D19-41F5-AB3B-7922AE25B9A2}" destId="{007B4796-10D4-42C6-869B-6CE07E4BF568}" srcOrd="0" destOrd="0" presId="urn:microsoft.com/office/officeart/2005/8/layout/lProcess2"/>
    <dgm:cxn modelId="{ABC5DF84-FA30-4A87-95BE-C78FEF06E342}" srcId="{FFB300B0-5B35-4D21-ADE7-5500B2711DF5}" destId="{4A9F1468-BEFB-4C40-BB86-7E844C65F379}" srcOrd="0" destOrd="0" parTransId="{9B11D0C6-713C-4F98-A385-45464325A5E4}" sibTransId="{FD7340B4-3016-4DEC-A76D-B190AE23A739}"/>
    <dgm:cxn modelId="{04C1E885-39A5-4E56-A5C7-C4E09A94A6F2}" srcId="{197AB2F5-D5D3-4A64-A0BF-48C1DDEF43EF}" destId="{C9E89F53-B4DD-4EF4-8B3F-732B5CA33492}" srcOrd="0" destOrd="0" parTransId="{9D3AEB80-8B90-4755-9576-D7652849998B}" sibTransId="{3D7E41CF-7A8A-4B64-A6A3-FFEEA3E74916}"/>
    <dgm:cxn modelId="{EE6E3286-8841-4880-A087-6FBDBB36D5DE}" type="presOf" srcId="{A49120BD-A1AF-4FA8-B5D2-8152641258EE}" destId="{8FBCBEF6-7AC1-4208-BA64-4C96CDCE9C8C}" srcOrd="0" destOrd="0" presId="urn:microsoft.com/office/officeart/2005/8/layout/lProcess2"/>
    <dgm:cxn modelId="{DD1D3C89-89D1-4BDB-B261-A27B4E4AB96C}" type="presOf" srcId="{FFB300B0-5B35-4D21-ADE7-5500B2711DF5}" destId="{6AA98A6B-6899-46FB-818A-C6476D2EB111}" srcOrd="1" destOrd="0" presId="urn:microsoft.com/office/officeart/2005/8/layout/lProcess2"/>
    <dgm:cxn modelId="{9C23388E-4654-4AD7-896C-187A7119E370}" srcId="{A677FE5B-EBA8-4F35-A0EC-23F98836F38C}" destId="{A49120BD-A1AF-4FA8-B5D2-8152641258EE}" srcOrd="0" destOrd="0" parTransId="{1B857882-3DED-4408-B38E-6C454B5CA3BE}" sibTransId="{9B2A8A84-C46D-45BE-AD2D-538B32B730BC}"/>
    <dgm:cxn modelId="{C31A1590-E961-4A24-859C-BE280E9CD82A}" srcId="{197AB2F5-D5D3-4A64-A0BF-48C1DDEF43EF}" destId="{125E5487-D322-41CA-B510-A8EAE3C35F98}" srcOrd="5" destOrd="0" parTransId="{2E1AE607-EA8A-4E95-B87E-10D060571476}" sibTransId="{902A7A4A-8E73-4DCA-880F-6D93BF77F7CC}"/>
    <dgm:cxn modelId="{EB944590-1664-43C4-97C3-56F8AA3F271C}" srcId="{197AB2F5-D5D3-4A64-A0BF-48C1DDEF43EF}" destId="{D3666F78-2584-4A7C-92F0-097FF679F12A}" srcOrd="4" destOrd="0" parTransId="{123682BB-6AF1-4283-ACD2-021D4F0DCCDF}" sibTransId="{2C44F7BA-A87B-4C3D-9136-A87167DD2BCF}"/>
    <dgm:cxn modelId="{9E489194-2C04-4684-9A78-FB0F6EE06950}" type="presOf" srcId="{D6DFA6C0-AABA-44A1-9463-82C4A88BDB73}" destId="{A896C957-5468-43A9-93E7-2621693C184F}" srcOrd="0" destOrd="0" presId="urn:microsoft.com/office/officeart/2005/8/layout/lProcess2"/>
    <dgm:cxn modelId="{5C1A2996-5645-4C25-B9D1-FF120E250592}" type="presOf" srcId="{07751DD7-DBF6-4918-B1F4-94B2FB427CFB}" destId="{4E66A808-29BE-4B6E-BBFE-718AC3FFD7AB}" srcOrd="0" destOrd="0" presId="urn:microsoft.com/office/officeart/2005/8/layout/lProcess2"/>
    <dgm:cxn modelId="{953ABD99-DB50-4FAC-9AD9-3C4095460021}" srcId="{FFB300B0-5B35-4D21-ADE7-5500B2711DF5}" destId="{8CBE36F5-6BF1-4BC1-BB4A-2BAB33FDDD0C}" srcOrd="1" destOrd="0" parTransId="{79954A91-895D-4FDA-A39A-D311798EDB2C}" sibTransId="{A784B2F6-F39D-467D-8740-537C312310CC}"/>
    <dgm:cxn modelId="{CAEA339A-A25D-4AE0-BB57-078C9505B36B}" srcId="{3288D7FD-6235-4E5B-951A-79D029357A3B}" destId="{CDFC3B23-A76B-4560-A3B0-22F5060C7427}" srcOrd="2" destOrd="0" parTransId="{D754A0FB-28DA-4485-8AC0-4186260FAC42}" sibTransId="{22FC4D12-AE3B-45B8-8135-A6173520B3C6}"/>
    <dgm:cxn modelId="{45C70C9B-485C-4514-ABDC-43B0B5962085}" srcId="{FBAB7723-EBBC-4C21-9CE8-03CD5007EDCF}" destId="{197AB2F5-D5D3-4A64-A0BF-48C1DDEF43EF}" srcOrd="3" destOrd="0" parTransId="{DE3346A4-2121-4FFA-B9E5-6BD678B7CB48}" sibTransId="{E90D3DDB-0124-4969-8674-99AB48F89362}"/>
    <dgm:cxn modelId="{781E8AA4-34C6-47CC-92C5-DE3F3F5AE50F}" srcId="{FBAB7723-EBBC-4C21-9CE8-03CD5007EDCF}" destId="{2AE91B5B-D6D4-4CD6-97B8-D9A4C7421B08}" srcOrd="2" destOrd="0" parTransId="{3EEB9417-ED66-4DB3-8862-232AC4A6416A}" sibTransId="{A9824225-28F7-46E1-BDCB-0BF0C1557895}"/>
    <dgm:cxn modelId="{8E019DA7-A4D7-43A2-A6D4-5271DABAF139}" type="presOf" srcId="{197AB2F5-D5D3-4A64-A0BF-48C1DDEF43EF}" destId="{9D03C846-F4E1-433C-822E-948299582A74}" srcOrd="0" destOrd="0" presId="urn:microsoft.com/office/officeart/2005/8/layout/lProcess2"/>
    <dgm:cxn modelId="{1DBE5FAD-89A8-4D5D-B12D-A24639E2B613}" srcId="{2AE91B5B-D6D4-4CD6-97B8-D9A4C7421B08}" destId="{5B664D7E-8257-4F32-8DF5-982BCBE4F7CB}" srcOrd="0" destOrd="0" parTransId="{85BAA455-51FE-4C5E-8C24-3395DA5606EF}" sibTransId="{356417E9-7107-4C92-89B9-2E7E3191885B}"/>
    <dgm:cxn modelId="{849AB9B1-4E32-4E1E-9F9B-6AF81CFADF3F}" type="presOf" srcId="{5B664D7E-8257-4F32-8DF5-982BCBE4F7CB}" destId="{462EAAD5-D42E-407C-82DE-E04F21A91712}" srcOrd="0" destOrd="0" presId="urn:microsoft.com/office/officeart/2005/8/layout/lProcess2"/>
    <dgm:cxn modelId="{CC164DB6-93FE-40D4-8143-4E2E0D7B2ADD}" srcId="{A677FE5B-EBA8-4F35-A0EC-23F98836F38C}" destId="{920AAC5D-6923-46C6-A188-4FEDA9BA650B}" srcOrd="2" destOrd="0" parTransId="{04F0C8F6-9CAE-48E9-8E35-546EAE6B03C8}" sibTransId="{682CA21E-E53C-4A76-AF20-72A3C9BE1217}"/>
    <dgm:cxn modelId="{FBB3ABB6-53F8-4705-8489-03C6C0F4C7E1}" srcId="{3288D7FD-6235-4E5B-951A-79D029357A3B}" destId="{4D40333D-1CED-4E67-A544-A595C8E17E8F}" srcOrd="6" destOrd="0" parTransId="{0E48EB50-31EE-4059-9B01-020C8336A974}" sibTransId="{9DA5EEE6-DAB4-4A1D-8C66-F79F4D3D410D}"/>
    <dgm:cxn modelId="{025F38B9-B833-40B4-8739-F10EEC953175}" type="presOf" srcId="{54ECAF82-23C3-4905-841E-2D2C8336DC6B}" destId="{A4A3D810-220D-46AC-9FE7-415C16932D62}" srcOrd="0" destOrd="0" presId="urn:microsoft.com/office/officeart/2005/8/layout/lProcess2"/>
    <dgm:cxn modelId="{5C66F9BE-0A9E-4900-86D8-4A1936A4EC35}" type="presOf" srcId="{74488126-8C8B-42D9-B6F4-ABF60BF0C558}" destId="{B74928DB-A05E-4153-B18A-E2552D369D6C}" srcOrd="0" destOrd="0" presId="urn:microsoft.com/office/officeart/2005/8/layout/lProcess2"/>
    <dgm:cxn modelId="{16A05EC1-A508-4F6F-A32B-5101A5ED8F07}" type="presOf" srcId="{A677FE5B-EBA8-4F35-A0EC-23F98836F38C}" destId="{62C5D0F2-4AA3-447A-8515-FC8D20F43D07}" srcOrd="0" destOrd="0" presId="urn:microsoft.com/office/officeart/2005/8/layout/lProcess2"/>
    <dgm:cxn modelId="{011C6CC7-48A9-430F-AF0F-3811D31BCD40}" type="presOf" srcId="{930383C2-7451-4E1E-9372-FDA889B31AEE}" destId="{A28AF2D4-CEB7-4BAF-855B-96766FC1665E}" srcOrd="0" destOrd="0" presId="urn:microsoft.com/office/officeart/2005/8/layout/lProcess2"/>
    <dgm:cxn modelId="{A4D4F4D6-081F-4BD8-A7D8-E35C8E9558A1}" type="presOf" srcId="{8CBE36F5-6BF1-4BC1-BB4A-2BAB33FDDD0C}" destId="{8E206A67-E371-4378-9D89-FE787EFEB825}" srcOrd="0" destOrd="0" presId="urn:microsoft.com/office/officeart/2005/8/layout/lProcess2"/>
    <dgm:cxn modelId="{8DDA36DF-F2D6-4B98-B20F-4BF90D39D45B}" type="presOf" srcId="{BE814234-A20E-404A-8290-852E3FFE6B94}" destId="{C97A89AD-F282-4ABD-81D4-3CEA23A65D33}" srcOrd="0" destOrd="0" presId="urn:microsoft.com/office/officeart/2005/8/layout/lProcess2"/>
    <dgm:cxn modelId="{B5BA37E6-D148-4658-9410-11DD32D4FBFF}" type="presOf" srcId="{DF1D3FBC-FD7B-48D6-8224-F01504D96C1E}" destId="{E8E202C1-2B4C-4FDC-9F4C-C4B6FB805C36}" srcOrd="0" destOrd="0" presId="urn:microsoft.com/office/officeart/2005/8/layout/lProcess2"/>
    <dgm:cxn modelId="{59F813EC-24DF-4712-AF26-D26FB21E576C}" srcId="{3288D7FD-6235-4E5B-951A-79D029357A3B}" destId="{DF1D3FBC-FD7B-48D6-8224-F01504D96C1E}" srcOrd="3" destOrd="0" parTransId="{F3AFF65E-18DA-4B8D-B166-F8AF5D450B58}" sibTransId="{D5D45E7F-B819-445E-8D2A-52541056927D}"/>
    <dgm:cxn modelId="{F2A3B5EC-9B1A-49D0-B042-D86829C2BE9D}" type="presOf" srcId="{D3666F78-2584-4A7C-92F0-097FF679F12A}" destId="{D9D3BAF8-9487-4D86-9BCD-0B0F900C0B33}" srcOrd="0" destOrd="0" presId="urn:microsoft.com/office/officeart/2005/8/layout/lProcess2"/>
    <dgm:cxn modelId="{F93DEDFE-68D8-4500-A384-80114D17CB83}" type="presOf" srcId="{FBAB7723-EBBC-4C21-9CE8-03CD5007EDCF}" destId="{32354413-964B-4493-89C0-F5CABA2D1F72}" srcOrd="0" destOrd="0" presId="urn:microsoft.com/office/officeart/2005/8/layout/lProcess2"/>
    <dgm:cxn modelId="{4CAF4CD0-3438-43EC-8A8A-D2F08189EB5C}" type="presParOf" srcId="{32354413-964B-4493-89C0-F5CABA2D1F72}" destId="{2A3823FC-EDD1-4374-B1A4-41D6BE624FE4}" srcOrd="0" destOrd="0" presId="urn:microsoft.com/office/officeart/2005/8/layout/lProcess2"/>
    <dgm:cxn modelId="{7F83FF90-40AC-4B6A-A756-0D0B56D55ACE}" type="presParOf" srcId="{2A3823FC-EDD1-4374-B1A4-41D6BE624FE4}" destId="{62C5D0F2-4AA3-447A-8515-FC8D20F43D07}" srcOrd="0" destOrd="0" presId="urn:microsoft.com/office/officeart/2005/8/layout/lProcess2"/>
    <dgm:cxn modelId="{CCE2BFCF-453F-4278-80E3-527D5D031F84}" type="presParOf" srcId="{2A3823FC-EDD1-4374-B1A4-41D6BE624FE4}" destId="{D745678B-273D-4F05-87BF-8C1892347F2A}" srcOrd="1" destOrd="0" presId="urn:microsoft.com/office/officeart/2005/8/layout/lProcess2"/>
    <dgm:cxn modelId="{F1766284-496F-4FD3-8402-6113FACB993E}" type="presParOf" srcId="{2A3823FC-EDD1-4374-B1A4-41D6BE624FE4}" destId="{BF4847B8-3BA1-4E52-947F-36A183D72402}" srcOrd="2" destOrd="0" presId="urn:microsoft.com/office/officeart/2005/8/layout/lProcess2"/>
    <dgm:cxn modelId="{0DFAF2CF-CC63-4840-998E-6DF7F6EAD15E}" type="presParOf" srcId="{BF4847B8-3BA1-4E52-947F-36A183D72402}" destId="{DE970BED-DEEE-4EA3-AE00-0D6CC747AB12}" srcOrd="0" destOrd="0" presId="urn:microsoft.com/office/officeart/2005/8/layout/lProcess2"/>
    <dgm:cxn modelId="{2C94DADF-337C-4A45-AE66-23A0F7819329}" type="presParOf" srcId="{DE970BED-DEEE-4EA3-AE00-0D6CC747AB12}" destId="{8FBCBEF6-7AC1-4208-BA64-4C96CDCE9C8C}" srcOrd="0" destOrd="0" presId="urn:microsoft.com/office/officeart/2005/8/layout/lProcess2"/>
    <dgm:cxn modelId="{C98D7AA8-035B-4AE6-8545-4469176118C2}" type="presParOf" srcId="{DE970BED-DEEE-4EA3-AE00-0D6CC747AB12}" destId="{2774EC17-A145-4091-A838-21263C50F757}" srcOrd="1" destOrd="0" presId="urn:microsoft.com/office/officeart/2005/8/layout/lProcess2"/>
    <dgm:cxn modelId="{EC71B270-23CE-4167-83CD-D1E6CA8986B8}" type="presParOf" srcId="{DE970BED-DEEE-4EA3-AE00-0D6CC747AB12}" destId="{007B4796-10D4-42C6-869B-6CE07E4BF568}" srcOrd="2" destOrd="0" presId="urn:microsoft.com/office/officeart/2005/8/layout/lProcess2"/>
    <dgm:cxn modelId="{9F2D4AB2-2C89-4F61-88CE-91C8ABDA5D36}" type="presParOf" srcId="{DE970BED-DEEE-4EA3-AE00-0D6CC747AB12}" destId="{7DC419A4-95C2-45BF-BB40-1D53AF84BC7C}" srcOrd="3" destOrd="0" presId="urn:microsoft.com/office/officeart/2005/8/layout/lProcess2"/>
    <dgm:cxn modelId="{01548EC9-5442-4FC8-ADD5-3F2BCED4E395}" type="presParOf" srcId="{DE970BED-DEEE-4EA3-AE00-0D6CC747AB12}" destId="{16CE74BF-CE17-497B-B3AD-4D7CADFC32E0}" srcOrd="4" destOrd="0" presId="urn:microsoft.com/office/officeart/2005/8/layout/lProcess2"/>
    <dgm:cxn modelId="{7F8AAAE6-CCEA-40E1-BBCF-284C2CC194A8}" type="presParOf" srcId="{32354413-964B-4493-89C0-F5CABA2D1F72}" destId="{FF7927A3-A603-4DD9-B899-A21E27140FFC}" srcOrd="1" destOrd="0" presId="urn:microsoft.com/office/officeart/2005/8/layout/lProcess2"/>
    <dgm:cxn modelId="{3A0C9892-ABD0-4256-A63F-EB35D9A4A838}" type="presParOf" srcId="{32354413-964B-4493-89C0-F5CABA2D1F72}" destId="{65691B64-E718-407E-BC5F-923DEFC632BD}" srcOrd="2" destOrd="0" presId="urn:microsoft.com/office/officeart/2005/8/layout/lProcess2"/>
    <dgm:cxn modelId="{1E2A9B3F-AE75-4DA4-887B-2A48EFF149F1}" type="presParOf" srcId="{65691B64-E718-407E-BC5F-923DEFC632BD}" destId="{DD6C7F44-D2FA-45CE-841E-4B17016BFF64}" srcOrd="0" destOrd="0" presId="urn:microsoft.com/office/officeart/2005/8/layout/lProcess2"/>
    <dgm:cxn modelId="{39619087-A21D-4614-968E-B2F737286FB9}" type="presParOf" srcId="{65691B64-E718-407E-BC5F-923DEFC632BD}" destId="{6AA98A6B-6899-46FB-818A-C6476D2EB111}" srcOrd="1" destOrd="0" presId="urn:microsoft.com/office/officeart/2005/8/layout/lProcess2"/>
    <dgm:cxn modelId="{86D7D01F-D8A2-4FF8-86D5-628AB8FFB32E}" type="presParOf" srcId="{65691B64-E718-407E-BC5F-923DEFC632BD}" destId="{27B8A116-464B-4BCC-9850-6ED6654E46E3}" srcOrd="2" destOrd="0" presId="urn:microsoft.com/office/officeart/2005/8/layout/lProcess2"/>
    <dgm:cxn modelId="{EA91828D-E3D9-4C10-A489-F92A736A356B}" type="presParOf" srcId="{27B8A116-464B-4BCC-9850-6ED6654E46E3}" destId="{1DF49CB8-E8F3-46BF-9A91-9871256E05C7}" srcOrd="0" destOrd="0" presId="urn:microsoft.com/office/officeart/2005/8/layout/lProcess2"/>
    <dgm:cxn modelId="{C68B50DD-7EA1-4E29-8458-11DFEDF416B6}" type="presParOf" srcId="{1DF49CB8-E8F3-46BF-9A91-9871256E05C7}" destId="{F79526CB-0BF7-4264-B228-779393CCE278}" srcOrd="0" destOrd="0" presId="urn:microsoft.com/office/officeart/2005/8/layout/lProcess2"/>
    <dgm:cxn modelId="{78358636-7203-4EB1-905D-12C10B1565C1}" type="presParOf" srcId="{1DF49CB8-E8F3-46BF-9A91-9871256E05C7}" destId="{AAA3B6A4-9914-4FC6-808C-48B8DAAFB4D6}" srcOrd="1" destOrd="0" presId="urn:microsoft.com/office/officeart/2005/8/layout/lProcess2"/>
    <dgm:cxn modelId="{94C375E7-4309-4741-9CE4-527F92AC42B4}" type="presParOf" srcId="{1DF49CB8-E8F3-46BF-9A91-9871256E05C7}" destId="{8E206A67-E371-4378-9D89-FE787EFEB825}" srcOrd="2" destOrd="0" presId="urn:microsoft.com/office/officeart/2005/8/layout/lProcess2"/>
    <dgm:cxn modelId="{043039CD-6978-459F-BBFA-F80E37029275}" type="presParOf" srcId="{1DF49CB8-E8F3-46BF-9A91-9871256E05C7}" destId="{A6711577-8FA3-40C5-9585-076CD5B3EE4A}" srcOrd="3" destOrd="0" presId="urn:microsoft.com/office/officeart/2005/8/layout/lProcess2"/>
    <dgm:cxn modelId="{81C92899-FE2B-4A4D-AC3F-5F05438DF078}" type="presParOf" srcId="{1DF49CB8-E8F3-46BF-9A91-9871256E05C7}" destId="{4E66A808-29BE-4B6E-BBFE-718AC3FFD7AB}" srcOrd="4" destOrd="0" presId="urn:microsoft.com/office/officeart/2005/8/layout/lProcess2"/>
    <dgm:cxn modelId="{AED0145F-0D67-4CC0-BF7F-7FB83C9C6BFB}" type="presParOf" srcId="{32354413-964B-4493-89C0-F5CABA2D1F72}" destId="{15C0CB59-C1D8-421D-AF52-3C2CDDAD99A8}" srcOrd="3" destOrd="0" presId="urn:microsoft.com/office/officeart/2005/8/layout/lProcess2"/>
    <dgm:cxn modelId="{B84B9228-12F3-4ED6-A1F9-E178BFB4DFEF}" type="presParOf" srcId="{32354413-964B-4493-89C0-F5CABA2D1F72}" destId="{1EBCE994-3C13-45E2-A8F4-6D0FCB43500B}" srcOrd="4" destOrd="0" presId="urn:microsoft.com/office/officeart/2005/8/layout/lProcess2"/>
    <dgm:cxn modelId="{D63FF83D-B4BE-4115-826E-FE727003EAD2}" type="presParOf" srcId="{1EBCE994-3C13-45E2-A8F4-6D0FCB43500B}" destId="{A3E56653-5CB1-4DB3-B74D-C7257B355528}" srcOrd="0" destOrd="0" presId="urn:microsoft.com/office/officeart/2005/8/layout/lProcess2"/>
    <dgm:cxn modelId="{D2DEB406-A860-49B2-A8BD-CA3411C9EF1D}" type="presParOf" srcId="{1EBCE994-3C13-45E2-A8F4-6D0FCB43500B}" destId="{A46D9322-25AF-45B0-9C05-781D2A99E7A4}" srcOrd="1" destOrd="0" presId="urn:microsoft.com/office/officeart/2005/8/layout/lProcess2"/>
    <dgm:cxn modelId="{E278F660-94DD-4CBA-A586-2E1F49575696}" type="presParOf" srcId="{1EBCE994-3C13-45E2-A8F4-6D0FCB43500B}" destId="{A49D83C0-EB01-45C0-91E2-EEE18DB985DA}" srcOrd="2" destOrd="0" presId="urn:microsoft.com/office/officeart/2005/8/layout/lProcess2"/>
    <dgm:cxn modelId="{D8907188-B4FC-49B6-A6EC-898F92723535}" type="presParOf" srcId="{A49D83C0-EB01-45C0-91E2-EEE18DB985DA}" destId="{37DA570F-1DED-4A5D-B920-90D502CA09C0}" srcOrd="0" destOrd="0" presId="urn:microsoft.com/office/officeart/2005/8/layout/lProcess2"/>
    <dgm:cxn modelId="{E375D16A-FB9B-452B-8EFA-A5BFDF41EA9A}" type="presParOf" srcId="{37DA570F-1DED-4A5D-B920-90D502CA09C0}" destId="{462EAAD5-D42E-407C-82DE-E04F21A91712}" srcOrd="0" destOrd="0" presId="urn:microsoft.com/office/officeart/2005/8/layout/lProcess2"/>
    <dgm:cxn modelId="{8C18A9D5-ED33-424E-AA88-671C6A8B869E}" type="presParOf" srcId="{37DA570F-1DED-4A5D-B920-90D502CA09C0}" destId="{71372900-B467-42BE-BFAC-B6A2527A53E7}" srcOrd="1" destOrd="0" presId="urn:microsoft.com/office/officeart/2005/8/layout/lProcess2"/>
    <dgm:cxn modelId="{9113A7B6-8F95-4117-BFBE-34C7227A20BF}" type="presParOf" srcId="{37DA570F-1DED-4A5D-B920-90D502CA09C0}" destId="{A28AF2D4-CEB7-4BAF-855B-96766FC1665E}" srcOrd="2" destOrd="0" presId="urn:microsoft.com/office/officeart/2005/8/layout/lProcess2"/>
    <dgm:cxn modelId="{0FA9837D-EEC3-4CD5-A607-CD90CDB6E803}" type="presParOf" srcId="{32354413-964B-4493-89C0-F5CABA2D1F72}" destId="{D30F8673-3CC8-458D-A2ED-9DA202D6554F}" srcOrd="5" destOrd="0" presId="urn:microsoft.com/office/officeart/2005/8/layout/lProcess2"/>
    <dgm:cxn modelId="{44559DFA-2156-48F2-B4EC-54B54C86BEDC}" type="presParOf" srcId="{32354413-964B-4493-89C0-F5CABA2D1F72}" destId="{0D4C4DD1-4025-4177-A88B-E3A4D0E35831}" srcOrd="6" destOrd="0" presId="urn:microsoft.com/office/officeart/2005/8/layout/lProcess2"/>
    <dgm:cxn modelId="{28C74FAD-36CA-470C-B746-DA92CB5D952E}" type="presParOf" srcId="{0D4C4DD1-4025-4177-A88B-E3A4D0E35831}" destId="{9D03C846-F4E1-433C-822E-948299582A74}" srcOrd="0" destOrd="0" presId="urn:microsoft.com/office/officeart/2005/8/layout/lProcess2"/>
    <dgm:cxn modelId="{DDF321E1-4915-4537-8515-0E7976C963EF}" type="presParOf" srcId="{0D4C4DD1-4025-4177-A88B-E3A4D0E35831}" destId="{E19698AE-E2A8-4FDA-BB4F-7B3BB4AA2473}" srcOrd="1" destOrd="0" presId="urn:microsoft.com/office/officeart/2005/8/layout/lProcess2"/>
    <dgm:cxn modelId="{3348EC6E-B4CD-4932-AB65-329379388BBF}" type="presParOf" srcId="{0D4C4DD1-4025-4177-A88B-E3A4D0E35831}" destId="{C5ABFEE6-364F-42C5-A854-C34EDB670A49}" srcOrd="2" destOrd="0" presId="urn:microsoft.com/office/officeart/2005/8/layout/lProcess2"/>
    <dgm:cxn modelId="{E76B63A1-E28F-48AF-BC68-2A317BF70133}" type="presParOf" srcId="{C5ABFEE6-364F-42C5-A854-C34EDB670A49}" destId="{2DB5CD7B-476A-4AC6-B7A7-FE5FB2FD9AA2}" srcOrd="0" destOrd="0" presId="urn:microsoft.com/office/officeart/2005/8/layout/lProcess2"/>
    <dgm:cxn modelId="{1F27012D-24EE-42D2-897F-9F6CD68F1492}" type="presParOf" srcId="{2DB5CD7B-476A-4AC6-B7A7-FE5FB2FD9AA2}" destId="{AF43FAF9-AE50-44A9-BB8D-23B001EB96C6}" srcOrd="0" destOrd="0" presId="urn:microsoft.com/office/officeart/2005/8/layout/lProcess2"/>
    <dgm:cxn modelId="{23EE1229-2507-4E0A-8CD0-A12ABF533731}" type="presParOf" srcId="{2DB5CD7B-476A-4AC6-B7A7-FE5FB2FD9AA2}" destId="{B3A9ADC6-865D-4B3C-AB60-B96A0E0D2DE9}" srcOrd="1" destOrd="0" presId="urn:microsoft.com/office/officeart/2005/8/layout/lProcess2"/>
    <dgm:cxn modelId="{19716DAF-3561-4E71-9CE9-2C63684A5535}" type="presParOf" srcId="{2DB5CD7B-476A-4AC6-B7A7-FE5FB2FD9AA2}" destId="{B74928DB-A05E-4153-B18A-E2552D369D6C}" srcOrd="2" destOrd="0" presId="urn:microsoft.com/office/officeart/2005/8/layout/lProcess2"/>
    <dgm:cxn modelId="{5DE7CA4E-1759-4B3B-98D1-2E667735E315}" type="presParOf" srcId="{2DB5CD7B-476A-4AC6-B7A7-FE5FB2FD9AA2}" destId="{C68B8EAD-4119-4EAD-ADA9-7FFBFA57EA73}" srcOrd="3" destOrd="0" presId="urn:microsoft.com/office/officeart/2005/8/layout/lProcess2"/>
    <dgm:cxn modelId="{9FCF6624-56E7-407B-963A-9630E63F5E7C}" type="presParOf" srcId="{2DB5CD7B-476A-4AC6-B7A7-FE5FB2FD9AA2}" destId="{A4A3D810-220D-46AC-9FE7-415C16932D62}" srcOrd="4" destOrd="0" presId="urn:microsoft.com/office/officeart/2005/8/layout/lProcess2"/>
    <dgm:cxn modelId="{25A6BC9E-6437-4527-9800-7E96D222F5AC}" type="presParOf" srcId="{2DB5CD7B-476A-4AC6-B7A7-FE5FB2FD9AA2}" destId="{2F62FF71-8494-4A84-BD32-75D491F44205}" srcOrd="5" destOrd="0" presId="urn:microsoft.com/office/officeart/2005/8/layout/lProcess2"/>
    <dgm:cxn modelId="{47648F47-59C0-4C40-8551-9B0ADB536168}" type="presParOf" srcId="{2DB5CD7B-476A-4AC6-B7A7-FE5FB2FD9AA2}" destId="{9557F612-CDE4-4D4B-BCD7-D490203C5DE8}" srcOrd="6" destOrd="0" presId="urn:microsoft.com/office/officeart/2005/8/layout/lProcess2"/>
    <dgm:cxn modelId="{CD1F5FF1-1A42-4716-89CF-BA5412D835E0}" type="presParOf" srcId="{2DB5CD7B-476A-4AC6-B7A7-FE5FB2FD9AA2}" destId="{F38E4AB8-3FE3-4DE3-9A37-8BDAD327DA6E}" srcOrd="7" destOrd="0" presId="urn:microsoft.com/office/officeart/2005/8/layout/lProcess2"/>
    <dgm:cxn modelId="{59A55211-0EDC-4639-A16F-CDB962AC0C88}" type="presParOf" srcId="{2DB5CD7B-476A-4AC6-B7A7-FE5FB2FD9AA2}" destId="{D9D3BAF8-9487-4D86-9BCD-0B0F900C0B33}" srcOrd="8" destOrd="0" presId="urn:microsoft.com/office/officeart/2005/8/layout/lProcess2"/>
    <dgm:cxn modelId="{5A8AE856-C50C-4B16-99C4-FB1458492DE9}" type="presParOf" srcId="{2DB5CD7B-476A-4AC6-B7A7-FE5FB2FD9AA2}" destId="{A0E770CB-149E-49A2-BD21-CA47FC14167C}" srcOrd="9" destOrd="0" presId="urn:microsoft.com/office/officeart/2005/8/layout/lProcess2"/>
    <dgm:cxn modelId="{A98DE779-628B-43FA-8153-08BBFCB228C6}" type="presParOf" srcId="{2DB5CD7B-476A-4AC6-B7A7-FE5FB2FD9AA2}" destId="{0B03F39B-F704-4AB6-A9AF-B2EC252F7F56}" srcOrd="10" destOrd="0" presId="urn:microsoft.com/office/officeart/2005/8/layout/lProcess2"/>
    <dgm:cxn modelId="{5E4C4AC0-FB2D-488C-BF23-44A59172B22B}" type="presParOf" srcId="{2DB5CD7B-476A-4AC6-B7A7-FE5FB2FD9AA2}" destId="{C824F574-20F2-4829-9338-F4E8919C87E4}" srcOrd="11" destOrd="0" presId="urn:microsoft.com/office/officeart/2005/8/layout/lProcess2"/>
    <dgm:cxn modelId="{CC73E3E3-BF6F-4CCF-A499-1EE931D93D9E}" type="presParOf" srcId="{2DB5CD7B-476A-4AC6-B7A7-FE5FB2FD9AA2}" destId="{2ED1F730-A645-4A8B-9D3B-0DF0A4970A21}" srcOrd="12" destOrd="0" presId="urn:microsoft.com/office/officeart/2005/8/layout/lProcess2"/>
    <dgm:cxn modelId="{4C3CB3FB-C3AE-4FD2-95C6-92AD7BBFC4D1}" type="presParOf" srcId="{32354413-964B-4493-89C0-F5CABA2D1F72}" destId="{C6579F6B-B88A-4EFA-A3F5-5D2AD9C345F8}" srcOrd="7" destOrd="0" presId="urn:microsoft.com/office/officeart/2005/8/layout/lProcess2"/>
    <dgm:cxn modelId="{89CDE985-E719-4B98-87BA-9D4392D0FCA9}" type="presParOf" srcId="{32354413-964B-4493-89C0-F5CABA2D1F72}" destId="{D159AC63-AEAE-4FBC-9749-0C6205082C3B}" srcOrd="8" destOrd="0" presId="urn:microsoft.com/office/officeart/2005/8/layout/lProcess2"/>
    <dgm:cxn modelId="{491C839A-6F84-4E4B-B48C-137B81DB5A70}" type="presParOf" srcId="{D159AC63-AEAE-4FBC-9749-0C6205082C3B}" destId="{ED8F105B-DC2E-4156-AF29-F5C360B4750D}" srcOrd="0" destOrd="0" presId="urn:microsoft.com/office/officeart/2005/8/layout/lProcess2"/>
    <dgm:cxn modelId="{EBBB770D-EF59-4267-B5C9-1B9C456FE6CA}" type="presParOf" srcId="{D159AC63-AEAE-4FBC-9749-0C6205082C3B}" destId="{0488F646-4B78-456F-9D4D-568D8357DA68}" srcOrd="1" destOrd="0" presId="urn:microsoft.com/office/officeart/2005/8/layout/lProcess2"/>
    <dgm:cxn modelId="{B3C61576-962A-44EE-ACFC-50ED5301EFE6}" type="presParOf" srcId="{D159AC63-AEAE-4FBC-9749-0C6205082C3B}" destId="{5CB7407F-A309-4E2E-80EB-816A1B2615BB}" srcOrd="2" destOrd="0" presId="urn:microsoft.com/office/officeart/2005/8/layout/lProcess2"/>
    <dgm:cxn modelId="{487AEBCE-8998-4541-A425-A3784A21D9A0}" type="presParOf" srcId="{5CB7407F-A309-4E2E-80EB-816A1B2615BB}" destId="{16743E52-CF90-4911-984E-FB8B1BCC56C3}" srcOrd="0" destOrd="0" presId="urn:microsoft.com/office/officeart/2005/8/layout/lProcess2"/>
    <dgm:cxn modelId="{6F2066B1-983D-4393-8581-2F6893AC936E}" type="presParOf" srcId="{16743E52-CF90-4911-984E-FB8B1BCC56C3}" destId="{CA696578-8A78-436D-A58A-AAE23F10A163}" srcOrd="0" destOrd="0" presId="urn:microsoft.com/office/officeart/2005/8/layout/lProcess2"/>
    <dgm:cxn modelId="{320A016F-99B4-4575-8CC1-9F7F80D5C86B}" type="presParOf" srcId="{16743E52-CF90-4911-984E-FB8B1BCC56C3}" destId="{FEB4F719-A711-45C0-AFC3-D73AF6DFAE6C}" srcOrd="1" destOrd="0" presId="urn:microsoft.com/office/officeart/2005/8/layout/lProcess2"/>
    <dgm:cxn modelId="{1AF54AEA-4992-43DD-9BB8-55594DB753F1}" type="presParOf" srcId="{16743E52-CF90-4911-984E-FB8B1BCC56C3}" destId="{35058ACC-FF1A-427D-829F-3879176D838B}" srcOrd="2" destOrd="0" presId="urn:microsoft.com/office/officeart/2005/8/layout/lProcess2"/>
    <dgm:cxn modelId="{306962CE-D29F-401E-ABD5-1B2A0CFA8E99}" type="presParOf" srcId="{16743E52-CF90-4911-984E-FB8B1BCC56C3}" destId="{5D673043-9A60-47FB-84C5-22F5CBDB4D1D}" srcOrd="3" destOrd="0" presId="urn:microsoft.com/office/officeart/2005/8/layout/lProcess2"/>
    <dgm:cxn modelId="{C623B0F2-8E86-4F10-A737-E377DBB05207}" type="presParOf" srcId="{16743E52-CF90-4911-984E-FB8B1BCC56C3}" destId="{756746D1-64A7-4A9B-BEC8-AF934F48F287}" srcOrd="4" destOrd="0" presId="urn:microsoft.com/office/officeart/2005/8/layout/lProcess2"/>
    <dgm:cxn modelId="{E41D7F6A-6C9B-453A-A991-FC548BB04FC4}" type="presParOf" srcId="{16743E52-CF90-4911-984E-FB8B1BCC56C3}" destId="{A62828C0-87FA-44E1-B215-17F4A3C1A177}" srcOrd="5" destOrd="0" presId="urn:microsoft.com/office/officeart/2005/8/layout/lProcess2"/>
    <dgm:cxn modelId="{61F816FF-EAC2-4FEE-909F-50DBF41AAD39}" type="presParOf" srcId="{16743E52-CF90-4911-984E-FB8B1BCC56C3}" destId="{E8E202C1-2B4C-4FDC-9F4C-C4B6FB805C36}" srcOrd="6" destOrd="0" presId="urn:microsoft.com/office/officeart/2005/8/layout/lProcess2"/>
    <dgm:cxn modelId="{A17E82D3-E9EE-42C8-A074-0418FDDEC4D9}" type="presParOf" srcId="{16743E52-CF90-4911-984E-FB8B1BCC56C3}" destId="{A381CAF8-90E8-4B73-8E77-FF4F2FDFE55C}" srcOrd="7" destOrd="0" presId="urn:microsoft.com/office/officeart/2005/8/layout/lProcess2"/>
    <dgm:cxn modelId="{12946180-A800-491E-B668-15889A17EA4F}" type="presParOf" srcId="{16743E52-CF90-4911-984E-FB8B1BCC56C3}" destId="{981C0772-92B7-4706-B60E-DBBCF12A4E88}" srcOrd="8" destOrd="0" presId="urn:microsoft.com/office/officeart/2005/8/layout/lProcess2"/>
    <dgm:cxn modelId="{6C652BC1-A7B1-47F0-9043-7B57107FA12A}" type="presParOf" srcId="{16743E52-CF90-4911-984E-FB8B1BCC56C3}" destId="{9175DBC2-4BB4-4C59-B689-E1EE38FB7E98}" srcOrd="9" destOrd="0" presId="urn:microsoft.com/office/officeart/2005/8/layout/lProcess2"/>
    <dgm:cxn modelId="{0C566A9F-E8D7-4B48-A1A7-82D431531D5D}" type="presParOf" srcId="{16743E52-CF90-4911-984E-FB8B1BCC56C3}" destId="{C97A89AD-F282-4ABD-81D4-3CEA23A65D33}" srcOrd="10" destOrd="0" presId="urn:microsoft.com/office/officeart/2005/8/layout/lProcess2"/>
    <dgm:cxn modelId="{DF7832A0-087A-4B18-A8EA-50CBEF1C9AC2}" type="presParOf" srcId="{16743E52-CF90-4911-984E-FB8B1BCC56C3}" destId="{F89D5DD8-D255-4441-B89C-092E06ADC1B0}" srcOrd="11" destOrd="0" presId="urn:microsoft.com/office/officeart/2005/8/layout/lProcess2"/>
    <dgm:cxn modelId="{FFC975B6-574D-4EC2-96E0-1DD2D1576F8E}" type="presParOf" srcId="{16743E52-CF90-4911-984E-FB8B1BCC56C3}" destId="{D014E808-DB8F-4974-A1AC-ED3EFD284BAA}" srcOrd="12" destOrd="0" presId="urn:microsoft.com/office/officeart/2005/8/layout/lProcess2"/>
    <dgm:cxn modelId="{8EA4AF00-60F0-482F-BE23-0CC62EED65D3}" type="presParOf" srcId="{16743E52-CF90-4911-984E-FB8B1BCC56C3}" destId="{614B6DC6-1C4D-4DA4-8365-BF1224DEC356}" srcOrd="13" destOrd="0" presId="urn:microsoft.com/office/officeart/2005/8/layout/lProcess2"/>
    <dgm:cxn modelId="{AB07F0A2-76A7-419F-9E4C-8C408132972A}" type="presParOf" srcId="{16743E52-CF90-4911-984E-FB8B1BCC56C3}" destId="{A896C957-5468-43A9-93E7-2621693C184F}" srcOrd="14" destOrd="0" presId="urn:microsoft.com/office/officeart/2005/8/layout/lProcess2"/>
  </dgm:cxnLst>
  <dgm:bg/>
  <dgm:whole>
    <a:ln>
      <a:solidFill>
        <a:schemeClr val="bg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5D0F2-4AA3-447A-8515-FC8D20F43D07}">
      <dsp:nvSpPr>
        <dsp:cNvPr id="0" name=""/>
        <dsp:cNvSpPr/>
      </dsp:nvSpPr>
      <dsp:spPr>
        <a:xfrm>
          <a:off x="9680597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דגניים ופחמימות</a:t>
          </a:r>
        </a:p>
      </dsp:txBody>
      <dsp:txXfrm>
        <a:off x="9680597" y="0"/>
        <a:ext cx="2249810" cy="1294843"/>
      </dsp:txXfrm>
    </dsp:sp>
    <dsp:sp modelId="{8FBCBEF6-7AC1-4208-BA64-4C96CDCE9C8C}">
      <dsp:nvSpPr>
        <dsp:cNvPr id="0" name=""/>
        <dsp:cNvSpPr/>
      </dsp:nvSpPr>
      <dsp:spPr>
        <a:xfrm>
          <a:off x="9905578" y="1295212"/>
          <a:ext cx="1799848" cy="847949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תירס</a:t>
          </a:r>
        </a:p>
      </dsp:txBody>
      <dsp:txXfrm>
        <a:off x="9930414" y="1320048"/>
        <a:ext cx="1750176" cy="798277"/>
      </dsp:txXfrm>
    </dsp:sp>
    <dsp:sp modelId="{007B4796-10D4-42C6-869B-6CE07E4BF568}">
      <dsp:nvSpPr>
        <dsp:cNvPr id="0" name=""/>
        <dsp:cNvSpPr/>
      </dsp:nvSpPr>
      <dsp:spPr>
        <a:xfrm>
          <a:off x="9905578" y="2273616"/>
          <a:ext cx="1799848" cy="847949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חיטה</a:t>
          </a:r>
        </a:p>
      </dsp:txBody>
      <dsp:txXfrm>
        <a:off x="9930414" y="2298452"/>
        <a:ext cx="1750176" cy="798277"/>
      </dsp:txXfrm>
    </dsp:sp>
    <dsp:sp modelId="{16CE74BF-CE17-497B-B3AD-4D7CADFC32E0}">
      <dsp:nvSpPr>
        <dsp:cNvPr id="0" name=""/>
        <dsp:cNvSpPr/>
      </dsp:nvSpPr>
      <dsp:spPr>
        <a:xfrm>
          <a:off x="9905578" y="3252020"/>
          <a:ext cx="1799848" cy="847949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תפוחי </a:t>
          </a: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אדמה</a:t>
          </a:r>
        </a:p>
      </dsp:txBody>
      <dsp:txXfrm>
        <a:off x="9930414" y="3276856"/>
        <a:ext cx="1750176" cy="798277"/>
      </dsp:txXfrm>
    </dsp:sp>
    <dsp:sp modelId="{DD6C7F44-D2FA-45CE-841E-4B17016BFF64}">
      <dsp:nvSpPr>
        <dsp:cNvPr id="0" name=""/>
        <dsp:cNvSpPr/>
      </dsp:nvSpPr>
      <dsp:spPr>
        <a:xfrm>
          <a:off x="7262050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קטניות ואגוזים</a:t>
          </a:r>
        </a:p>
      </dsp:txBody>
      <dsp:txXfrm>
        <a:off x="7262050" y="0"/>
        <a:ext cx="2249810" cy="1294843"/>
      </dsp:txXfrm>
    </dsp:sp>
    <dsp:sp modelId="{F79526CB-0BF7-4264-B228-779393CCE278}">
      <dsp:nvSpPr>
        <dsp:cNvPr id="0" name=""/>
        <dsp:cNvSpPr/>
      </dsp:nvSpPr>
      <dsp:spPr>
        <a:xfrm>
          <a:off x="7487031" y="1295212"/>
          <a:ext cx="1799848" cy="847949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חימצה</a:t>
          </a: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(חומוס)</a:t>
          </a:r>
        </a:p>
      </dsp:txBody>
      <dsp:txXfrm>
        <a:off x="7511867" y="1320048"/>
        <a:ext cx="1750176" cy="798277"/>
      </dsp:txXfrm>
    </dsp:sp>
    <dsp:sp modelId="{8E206A67-E371-4378-9D89-FE787EFEB825}">
      <dsp:nvSpPr>
        <dsp:cNvPr id="0" name=""/>
        <dsp:cNvSpPr/>
      </dsp:nvSpPr>
      <dsp:spPr>
        <a:xfrm>
          <a:off x="7487031" y="2273616"/>
          <a:ext cx="1799848" cy="847949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שקדים</a:t>
          </a:r>
        </a:p>
      </dsp:txBody>
      <dsp:txXfrm>
        <a:off x="7511867" y="2298452"/>
        <a:ext cx="1750176" cy="798277"/>
      </dsp:txXfrm>
    </dsp:sp>
    <dsp:sp modelId="{4E66A808-29BE-4B6E-BBFE-718AC3FFD7AB}">
      <dsp:nvSpPr>
        <dsp:cNvPr id="0" name=""/>
        <dsp:cNvSpPr/>
      </dsp:nvSpPr>
      <dsp:spPr>
        <a:xfrm>
          <a:off x="7487031" y="3252020"/>
          <a:ext cx="1799848" cy="84794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אגוזי אדמה (בוטנים)</a:t>
          </a:r>
        </a:p>
      </dsp:txBody>
      <dsp:txXfrm>
        <a:off x="7511867" y="3276856"/>
        <a:ext cx="1750176" cy="798277"/>
      </dsp:txXfrm>
    </dsp:sp>
    <dsp:sp modelId="{A3E56653-5CB1-4DB3-B74D-C7257B355528}">
      <dsp:nvSpPr>
        <dsp:cNvPr id="0" name=""/>
        <dsp:cNvSpPr/>
      </dsp:nvSpPr>
      <dsp:spPr>
        <a:xfrm>
          <a:off x="4843504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צמחי שמן</a:t>
          </a:r>
        </a:p>
      </dsp:txBody>
      <dsp:txXfrm>
        <a:off x="4843504" y="0"/>
        <a:ext cx="2249810" cy="1294843"/>
      </dsp:txXfrm>
    </dsp:sp>
    <dsp:sp modelId="{462EAAD5-D42E-407C-82DE-E04F21A91712}">
      <dsp:nvSpPr>
        <dsp:cNvPr id="0" name=""/>
        <dsp:cNvSpPr/>
      </dsp:nvSpPr>
      <dsp:spPr>
        <a:xfrm>
          <a:off x="5068485" y="1296108"/>
          <a:ext cx="1799848" cy="1301377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סויה</a:t>
          </a:r>
        </a:p>
      </dsp:txBody>
      <dsp:txXfrm>
        <a:off x="5106601" y="1334224"/>
        <a:ext cx="1723616" cy="1225145"/>
      </dsp:txXfrm>
    </dsp:sp>
    <dsp:sp modelId="{A28AF2D4-CEB7-4BAF-855B-96766FC1665E}">
      <dsp:nvSpPr>
        <dsp:cNvPr id="0" name=""/>
        <dsp:cNvSpPr/>
      </dsp:nvSpPr>
      <dsp:spPr>
        <a:xfrm>
          <a:off x="5068485" y="2797697"/>
          <a:ext cx="1799848" cy="1301377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שומשום</a:t>
          </a:r>
          <a:endParaRPr lang="he-IL" sz="20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06601" y="2835813"/>
        <a:ext cx="1723616" cy="1225145"/>
      </dsp:txXfrm>
    </dsp:sp>
    <dsp:sp modelId="{9D03C846-F4E1-433C-822E-948299582A74}">
      <dsp:nvSpPr>
        <dsp:cNvPr id="0" name=""/>
        <dsp:cNvSpPr/>
      </dsp:nvSpPr>
      <dsp:spPr>
        <a:xfrm>
          <a:off x="2424957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פירות</a:t>
          </a:r>
        </a:p>
      </dsp:txBody>
      <dsp:txXfrm>
        <a:off x="2424957" y="0"/>
        <a:ext cx="2249810" cy="1294843"/>
      </dsp:txXfrm>
    </dsp:sp>
    <dsp:sp modelId="{AF43FAF9-AE50-44A9-BB8D-23B001EB96C6}">
      <dsp:nvSpPr>
        <dsp:cNvPr id="0" name=""/>
        <dsp:cNvSpPr/>
      </dsp:nvSpPr>
      <dsp:spPr>
        <a:xfrm>
          <a:off x="2649938" y="1297478"/>
          <a:ext cx="1799848" cy="35342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בננה</a:t>
          </a:r>
        </a:p>
      </dsp:txBody>
      <dsp:txXfrm>
        <a:off x="2660289" y="1307829"/>
        <a:ext cx="1779146" cy="332724"/>
      </dsp:txXfrm>
    </dsp:sp>
    <dsp:sp modelId="{B74928DB-A05E-4153-B18A-E2552D369D6C}">
      <dsp:nvSpPr>
        <dsp:cNvPr id="0" name=""/>
        <dsp:cNvSpPr/>
      </dsp:nvSpPr>
      <dsp:spPr>
        <a:xfrm>
          <a:off x="2649938" y="1705278"/>
          <a:ext cx="1799848" cy="35342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תפוז</a:t>
          </a:r>
        </a:p>
      </dsp:txBody>
      <dsp:txXfrm>
        <a:off x="2660289" y="1715629"/>
        <a:ext cx="1779146" cy="332724"/>
      </dsp:txXfrm>
    </dsp:sp>
    <dsp:sp modelId="{A4A3D810-220D-46AC-9FE7-415C16932D62}">
      <dsp:nvSpPr>
        <dsp:cNvPr id="0" name=""/>
        <dsp:cNvSpPr/>
      </dsp:nvSpPr>
      <dsp:spPr>
        <a:xfrm>
          <a:off x="2649938" y="2113078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ענבים</a:t>
          </a:r>
        </a:p>
      </dsp:txBody>
      <dsp:txXfrm>
        <a:off x="2660289" y="2123429"/>
        <a:ext cx="1779146" cy="332724"/>
      </dsp:txXfrm>
    </dsp:sp>
    <dsp:sp modelId="{9557F612-CDE4-4D4B-BCD7-D490203C5DE8}">
      <dsp:nvSpPr>
        <dsp:cNvPr id="0" name=""/>
        <dsp:cNvSpPr/>
      </dsp:nvSpPr>
      <dsp:spPr>
        <a:xfrm>
          <a:off x="2649938" y="2520877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 </a:t>
          </a:r>
        </a:p>
      </dsp:txBody>
      <dsp:txXfrm>
        <a:off x="2660289" y="2531228"/>
        <a:ext cx="1779146" cy="332724"/>
      </dsp:txXfrm>
    </dsp:sp>
    <dsp:sp modelId="{D9D3BAF8-9487-4D86-9BCD-0B0F900C0B33}">
      <dsp:nvSpPr>
        <dsp:cNvPr id="0" name=""/>
        <dsp:cNvSpPr/>
      </dsp:nvSpPr>
      <dsp:spPr>
        <a:xfrm>
          <a:off x="2649938" y="2928677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אפרסק-נקטרינה</a:t>
          </a:r>
        </a:p>
      </dsp:txBody>
      <dsp:txXfrm>
        <a:off x="2660289" y="2939028"/>
        <a:ext cx="1779146" cy="332724"/>
      </dsp:txXfrm>
    </dsp:sp>
    <dsp:sp modelId="{0B03F39B-F704-4AB6-A9AF-B2EC252F7F56}">
      <dsp:nvSpPr>
        <dsp:cNvPr id="0" name=""/>
        <dsp:cNvSpPr/>
      </dsp:nvSpPr>
      <dsp:spPr>
        <a:xfrm>
          <a:off x="2649938" y="3336477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אגס</a:t>
          </a:r>
        </a:p>
      </dsp:txBody>
      <dsp:txXfrm>
        <a:off x="2660289" y="3346828"/>
        <a:ext cx="1779146" cy="332724"/>
      </dsp:txXfrm>
    </dsp:sp>
    <dsp:sp modelId="{2ED1F730-A645-4A8B-9D3B-0DF0A4970A21}">
      <dsp:nvSpPr>
        <dsp:cNvPr id="0" name=""/>
        <dsp:cNvSpPr/>
      </dsp:nvSpPr>
      <dsp:spPr>
        <a:xfrm>
          <a:off x="2649938" y="3744277"/>
          <a:ext cx="1799848" cy="35342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קיווי</a:t>
          </a:r>
        </a:p>
      </dsp:txBody>
      <dsp:txXfrm>
        <a:off x="2660289" y="3754628"/>
        <a:ext cx="1779146" cy="332724"/>
      </dsp:txXfrm>
    </dsp:sp>
    <dsp:sp modelId="{ED8F105B-DC2E-4156-AF29-F5C360B4750D}">
      <dsp:nvSpPr>
        <dsp:cNvPr id="0" name=""/>
        <dsp:cNvSpPr/>
      </dsp:nvSpPr>
      <dsp:spPr>
        <a:xfrm>
          <a:off x="6411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ירקות ומקשה</a:t>
          </a:r>
        </a:p>
      </dsp:txBody>
      <dsp:txXfrm>
        <a:off x="6411" y="0"/>
        <a:ext cx="2249810" cy="1294843"/>
      </dsp:txXfrm>
    </dsp:sp>
    <dsp:sp modelId="{CA696578-8A78-436D-A58A-AAE23F10A163}">
      <dsp:nvSpPr>
        <dsp:cNvPr id="0" name=""/>
        <dsp:cNvSpPr/>
      </dsp:nvSpPr>
      <dsp:spPr>
        <a:xfrm>
          <a:off x="231392" y="1295634"/>
          <a:ext cx="1799848" cy="308905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גזר</a:t>
          </a:r>
        </a:p>
      </dsp:txBody>
      <dsp:txXfrm>
        <a:off x="240440" y="1304682"/>
        <a:ext cx="1781752" cy="290809"/>
      </dsp:txXfrm>
    </dsp:sp>
    <dsp:sp modelId="{35058ACC-FF1A-427D-829F-3879176D838B}">
      <dsp:nvSpPr>
        <dsp:cNvPr id="0" name=""/>
        <dsp:cNvSpPr/>
      </dsp:nvSpPr>
      <dsp:spPr>
        <a:xfrm>
          <a:off x="231392" y="165206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פלפל</a:t>
          </a:r>
        </a:p>
      </dsp:txBody>
      <dsp:txXfrm>
        <a:off x="240440" y="1661111"/>
        <a:ext cx="1781752" cy="290809"/>
      </dsp:txXfrm>
    </dsp:sp>
    <dsp:sp modelId="{756746D1-64A7-4A9B-BEC8-AF934F48F287}">
      <dsp:nvSpPr>
        <dsp:cNvPr id="0" name=""/>
        <dsp:cNvSpPr/>
      </dsp:nvSpPr>
      <dsp:spPr>
        <a:xfrm>
          <a:off x="231392" y="200849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מלפפון</a:t>
          </a:r>
        </a:p>
      </dsp:txBody>
      <dsp:txXfrm>
        <a:off x="240440" y="2017541"/>
        <a:ext cx="1781752" cy="290809"/>
      </dsp:txXfrm>
    </dsp:sp>
    <dsp:sp modelId="{E8E202C1-2B4C-4FDC-9F4C-C4B6FB805C36}">
      <dsp:nvSpPr>
        <dsp:cNvPr id="0" name=""/>
        <dsp:cNvSpPr/>
      </dsp:nvSpPr>
      <dsp:spPr>
        <a:xfrm>
          <a:off x="231392" y="2364923"/>
          <a:ext cx="1799848" cy="30890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בצל</a:t>
          </a:r>
        </a:p>
      </dsp:txBody>
      <dsp:txXfrm>
        <a:off x="240440" y="2373971"/>
        <a:ext cx="1781752" cy="290809"/>
      </dsp:txXfrm>
    </dsp:sp>
    <dsp:sp modelId="{981C0772-92B7-4706-B60E-DBBCF12A4E88}">
      <dsp:nvSpPr>
        <dsp:cNvPr id="0" name=""/>
        <dsp:cNvSpPr/>
      </dsp:nvSpPr>
      <dsp:spPr>
        <a:xfrm>
          <a:off x="231392" y="272135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כרוב</a:t>
          </a:r>
        </a:p>
      </dsp:txBody>
      <dsp:txXfrm>
        <a:off x="240440" y="2730401"/>
        <a:ext cx="1781752" cy="290809"/>
      </dsp:txXfrm>
    </dsp:sp>
    <dsp:sp modelId="{C97A89AD-F282-4ABD-81D4-3CEA23A65D33}">
      <dsp:nvSpPr>
        <dsp:cNvPr id="0" name=""/>
        <dsp:cNvSpPr/>
      </dsp:nvSpPr>
      <dsp:spPr>
        <a:xfrm>
          <a:off x="231392" y="307778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בטטה</a:t>
          </a:r>
        </a:p>
      </dsp:txBody>
      <dsp:txXfrm>
        <a:off x="240440" y="3086831"/>
        <a:ext cx="1781752" cy="290809"/>
      </dsp:txXfrm>
    </dsp:sp>
    <dsp:sp modelId="{D014E808-DB8F-4974-A1AC-ED3EFD284BAA}">
      <dsp:nvSpPr>
        <dsp:cNvPr id="0" name=""/>
        <dsp:cNvSpPr/>
      </dsp:nvSpPr>
      <dsp:spPr>
        <a:xfrm>
          <a:off x="231392" y="3434212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עגבניה</a:t>
          </a:r>
          <a:endParaRPr lang="he-IL" sz="20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0440" y="3443260"/>
        <a:ext cx="1781752" cy="290809"/>
      </dsp:txXfrm>
    </dsp:sp>
    <dsp:sp modelId="{A896C957-5468-43A9-93E7-2621693C184F}">
      <dsp:nvSpPr>
        <dsp:cNvPr id="0" name=""/>
        <dsp:cNvSpPr/>
      </dsp:nvSpPr>
      <dsp:spPr>
        <a:xfrm>
          <a:off x="231392" y="3790642"/>
          <a:ext cx="1799848" cy="30890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אבטיח</a:t>
          </a:r>
        </a:p>
      </dsp:txBody>
      <dsp:txXfrm>
        <a:off x="240440" y="3799690"/>
        <a:ext cx="1781752" cy="290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5D0F2-4AA3-447A-8515-FC8D20F43D07}">
      <dsp:nvSpPr>
        <dsp:cNvPr id="0" name=""/>
        <dsp:cNvSpPr/>
      </dsp:nvSpPr>
      <dsp:spPr>
        <a:xfrm>
          <a:off x="9680597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דגניים ופחמימות</a:t>
          </a:r>
        </a:p>
      </dsp:txBody>
      <dsp:txXfrm>
        <a:off x="9680597" y="0"/>
        <a:ext cx="2249810" cy="1294843"/>
      </dsp:txXfrm>
    </dsp:sp>
    <dsp:sp modelId="{8FBCBEF6-7AC1-4208-BA64-4C96CDCE9C8C}">
      <dsp:nvSpPr>
        <dsp:cNvPr id="0" name=""/>
        <dsp:cNvSpPr/>
      </dsp:nvSpPr>
      <dsp:spPr>
        <a:xfrm>
          <a:off x="9905578" y="1295212"/>
          <a:ext cx="1799848" cy="847949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תירס</a:t>
          </a:r>
        </a:p>
      </dsp:txBody>
      <dsp:txXfrm>
        <a:off x="9930414" y="1320048"/>
        <a:ext cx="1750176" cy="798277"/>
      </dsp:txXfrm>
    </dsp:sp>
    <dsp:sp modelId="{007B4796-10D4-42C6-869B-6CE07E4BF568}">
      <dsp:nvSpPr>
        <dsp:cNvPr id="0" name=""/>
        <dsp:cNvSpPr/>
      </dsp:nvSpPr>
      <dsp:spPr>
        <a:xfrm>
          <a:off x="9905578" y="2273616"/>
          <a:ext cx="1799848" cy="847949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חיטה</a:t>
          </a:r>
        </a:p>
      </dsp:txBody>
      <dsp:txXfrm>
        <a:off x="9930414" y="2298452"/>
        <a:ext cx="1750176" cy="798277"/>
      </dsp:txXfrm>
    </dsp:sp>
    <dsp:sp modelId="{16CE74BF-CE17-497B-B3AD-4D7CADFC32E0}">
      <dsp:nvSpPr>
        <dsp:cNvPr id="0" name=""/>
        <dsp:cNvSpPr/>
      </dsp:nvSpPr>
      <dsp:spPr>
        <a:xfrm>
          <a:off x="9905578" y="3252020"/>
          <a:ext cx="1799848" cy="847949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תפוחי </a:t>
          </a: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אדמה</a:t>
          </a:r>
        </a:p>
      </dsp:txBody>
      <dsp:txXfrm>
        <a:off x="9930414" y="3276856"/>
        <a:ext cx="1750176" cy="798277"/>
      </dsp:txXfrm>
    </dsp:sp>
    <dsp:sp modelId="{DD6C7F44-D2FA-45CE-841E-4B17016BFF64}">
      <dsp:nvSpPr>
        <dsp:cNvPr id="0" name=""/>
        <dsp:cNvSpPr/>
      </dsp:nvSpPr>
      <dsp:spPr>
        <a:xfrm>
          <a:off x="7262050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קטניות ואגוזים</a:t>
          </a:r>
        </a:p>
      </dsp:txBody>
      <dsp:txXfrm>
        <a:off x="7262050" y="0"/>
        <a:ext cx="2249810" cy="1294843"/>
      </dsp:txXfrm>
    </dsp:sp>
    <dsp:sp modelId="{F79526CB-0BF7-4264-B228-779393CCE278}">
      <dsp:nvSpPr>
        <dsp:cNvPr id="0" name=""/>
        <dsp:cNvSpPr/>
      </dsp:nvSpPr>
      <dsp:spPr>
        <a:xfrm>
          <a:off x="7487031" y="1295212"/>
          <a:ext cx="1799848" cy="847949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חימצה</a:t>
          </a: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(חומוס)</a:t>
          </a:r>
        </a:p>
      </dsp:txBody>
      <dsp:txXfrm>
        <a:off x="7511867" y="1320048"/>
        <a:ext cx="1750176" cy="798277"/>
      </dsp:txXfrm>
    </dsp:sp>
    <dsp:sp modelId="{8E206A67-E371-4378-9D89-FE787EFEB825}">
      <dsp:nvSpPr>
        <dsp:cNvPr id="0" name=""/>
        <dsp:cNvSpPr/>
      </dsp:nvSpPr>
      <dsp:spPr>
        <a:xfrm>
          <a:off x="7487031" y="2273616"/>
          <a:ext cx="1799848" cy="847949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שקדים</a:t>
          </a:r>
        </a:p>
      </dsp:txBody>
      <dsp:txXfrm>
        <a:off x="7511867" y="2298452"/>
        <a:ext cx="1750176" cy="798277"/>
      </dsp:txXfrm>
    </dsp:sp>
    <dsp:sp modelId="{4E66A808-29BE-4B6E-BBFE-718AC3FFD7AB}">
      <dsp:nvSpPr>
        <dsp:cNvPr id="0" name=""/>
        <dsp:cNvSpPr/>
      </dsp:nvSpPr>
      <dsp:spPr>
        <a:xfrm>
          <a:off x="7487031" y="3252020"/>
          <a:ext cx="1799848" cy="84794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אגוזי אדמה (בוטנים)</a:t>
          </a:r>
        </a:p>
      </dsp:txBody>
      <dsp:txXfrm>
        <a:off x="7511867" y="3276856"/>
        <a:ext cx="1750176" cy="798277"/>
      </dsp:txXfrm>
    </dsp:sp>
    <dsp:sp modelId="{A3E56653-5CB1-4DB3-B74D-C7257B355528}">
      <dsp:nvSpPr>
        <dsp:cNvPr id="0" name=""/>
        <dsp:cNvSpPr/>
      </dsp:nvSpPr>
      <dsp:spPr>
        <a:xfrm>
          <a:off x="4843504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צמחי שמן</a:t>
          </a:r>
        </a:p>
      </dsp:txBody>
      <dsp:txXfrm>
        <a:off x="4843504" y="0"/>
        <a:ext cx="2249810" cy="1294843"/>
      </dsp:txXfrm>
    </dsp:sp>
    <dsp:sp modelId="{462EAAD5-D42E-407C-82DE-E04F21A91712}">
      <dsp:nvSpPr>
        <dsp:cNvPr id="0" name=""/>
        <dsp:cNvSpPr/>
      </dsp:nvSpPr>
      <dsp:spPr>
        <a:xfrm>
          <a:off x="5068485" y="1296108"/>
          <a:ext cx="1799848" cy="1301377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סויה</a:t>
          </a:r>
        </a:p>
      </dsp:txBody>
      <dsp:txXfrm>
        <a:off x="5106601" y="1334224"/>
        <a:ext cx="1723616" cy="1225145"/>
      </dsp:txXfrm>
    </dsp:sp>
    <dsp:sp modelId="{A28AF2D4-CEB7-4BAF-855B-96766FC1665E}">
      <dsp:nvSpPr>
        <dsp:cNvPr id="0" name=""/>
        <dsp:cNvSpPr/>
      </dsp:nvSpPr>
      <dsp:spPr>
        <a:xfrm>
          <a:off x="5068485" y="2797697"/>
          <a:ext cx="1799848" cy="1301377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שומשום</a:t>
          </a:r>
          <a:endParaRPr lang="he-IL" sz="20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06601" y="2835813"/>
        <a:ext cx="1723616" cy="1225145"/>
      </dsp:txXfrm>
    </dsp:sp>
    <dsp:sp modelId="{9D03C846-F4E1-433C-822E-948299582A74}">
      <dsp:nvSpPr>
        <dsp:cNvPr id="0" name=""/>
        <dsp:cNvSpPr/>
      </dsp:nvSpPr>
      <dsp:spPr>
        <a:xfrm>
          <a:off x="2424957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פירות</a:t>
          </a:r>
        </a:p>
      </dsp:txBody>
      <dsp:txXfrm>
        <a:off x="2424957" y="0"/>
        <a:ext cx="2249810" cy="1294843"/>
      </dsp:txXfrm>
    </dsp:sp>
    <dsp:sp modelId="{AF43FAF9-AE50-44A9-BB8D-23B001EB96C6}">
      <dsp:nvSpPr>
        <dsp:cNvPr id="0" name=""/>
        <dsp:cNvSpPr/>
      </dsp:nvSpPr>
      <dsp:spPr>
        <a:xfrm>
          <a:off x="2649938" y="1297478"/>
          <a:ext cx="1799848" cy="35342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בננה</a:t>
          </a:r>
        </a:p>
      </dsp:txBody>
      <dsp:txXfrm>
        <a:off x="2660289" y="1307829"/>
        <a:ext cx="1779146" cy="332724"/>
      </dsp:txXfrm>
    </dsp:sp>
    <dsp:sp modelId="{B74928DB-A05E-4153-B18A-E2552D369D6C}">
      <dsp:nvSpPr>
        <dsp:cNvPr id="0" name=""/>
        <dsp:cNvSpPr/>
      </dsp:nvSpPr>
      <dsp:spPr>
        <a:xfrm>
          <a:off x="2649938" y="1705278"/>
          <a:ext cx="1799848" cy="35342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תפוז</a:t>
          </a:r>
        </a:p>
      </dsp:txBody>
      <dsp:txXfrm>
        <a:off x="2660289" y="1715629"/>
        <a:ext cx="1779146" cy="332724"/>
      </dsp:txXfrm>
    </dsp:sp>
    <dsp:sp modelId="{A4A3D810-220D-46AC-9FE7-415C16932D62}">
      <dsp:nvSpPr>
        <dsp:cNvPr id="0" name=""/>
        <dsp:cNvSpPr/>
      </dsp:nvSpPr>
      <dsp:spPr>
        <a:xfrm>
          <a:off x="2649938" y="2113078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ענבים</a:t>
          </a:r>
        </a:p>
      </dsp:txBody>
      <dsp:txXfrm>
        <a:off x="2660289" y="2123429"/>
        <a:ext cx="1779146" cy="332724"/>
      </dsp:txXfrm>
    </dsp:sp>
    <dsp:sp modelId="{9557F612-CDE4-4D4B-BCD7-D490203C5DE8}">
      <dsp:nvSpPr>
        <dsp:cNvPr id="0" name=""/>
        <dsp:cNvSpPr/>
      </dsp:nvSpPr>
      <dsp:spPr>
        <a:xfrm>
          <a:off x="2649938" y="2520877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 </a:t>
          </a:r>
        </a:p>
      </dsp:txBody>
      <dsp:txXfrm>
        <a:off x="2660289" y="2531228"/>
        <a:ext cx="1779146" cy="332724"/>
      </dsp:txXfrm>
    </dsp:sp>
    <dsp:sp modelId="{D9D3BAF8-9487-4D86-9BCD-0B0F900C0B33}">
      <dsp:nvSpPr>
        <dsp:cNvPr id="0" name=""/>
        <dsp:cNvSpPr/>
      </dsp:nvSpPr>
      <dsp:spPr>
        <a:xfrm>
          <a:off x="2649938" y="2928677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אפרסק-נקטרינה</a:t>
          </a:r>
        </a:p>
      </dsp:txBody>
      <dsp:txXfrm>
        <a:off x="2660289" y="2939028"/>
        <a:ext cx="1779146" cy="332724"/>
      </dsp:txXfrm>
    </dsp:sp>
    <dsp:sp modelId="{0B03F39B-F704-4AB6-A9AF-B2EC252F7F56}">
      <dsp:nvSpPr>
        <dsp:cNvPr id="0" name=""/>
        <dsp:cNvSpPr/>
      </dsp:nvSpPr>
      <dsp:spPr>
        <a:xfrm>
          <a:off x="2649938" y="3336477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אגס</a:t>
          </a:r>
        </a:p>
      </dsp:txBody>
      <dsp:txXfrm>
        <a:off x="2660289" y="3346828"/>
        <a:ext cx="1779146" cy="332724"/>
      </dsp:txXfrm>
    </dsp:sp>
    <dsp:sp modelId="{2ED1F730-A645-4A8B-9D3B-0DF0A4970A21}">
      <dsp:nvSpPr>
        <dsp:cNvPr id="0" name=""/>
        <dsp:cNvSpPr/>
      </dsp:nvSpPr>
      <dsp:spPr>
        <a:xfrm>
          <a:off x="2649938" y="3744277"/>
          <a:ext cx="1799848" cy="35342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קיווי</a:t>
          </a:r>
        </a:p>
      </dsp:txBody>
      <dsp:txXfrm>
        <a:off x="2660289" y="3754628"/>
        <a:ext cx="1779146" cy="332724"/>
      </dsp:txXfrm>
    </dsp:sp>
    <dsp:sp modelId="{ED8F105B-DC2E-4156-AF29-F5C360B4750D}">
      <dsp:nvSpPr>
        <dsp:cNvPr id="0" name=""/>
        <dsp:cNvSpPr/>
      </dsp:nvSpPr>
      <dsp:spPr>
        <a:xfrm>
          <a:off x="6411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ירקות ומקשה</a:t>
          </a:r>
        </a:p>
      </dsp:txBody>
      <dsp:txXfrm>
        <a:off x="6411" y="0"/>
        <a:ext cx="2249810" cy="1294843"/>
      </dsp:txXfrm>
    </dsp:sp>
    <dsp:sp modelId="{CA696578-8A78-436D-A58A-AAE23F10A163}">
      <dsp:nvSpPr>
        <dsp:cNvPr id="0" name=""/>
        <dsp:cNvSpPr/>
      </dsp:nvSpPr>
      <dsp:spPr>
        <a:xfrm>
          <a:off x="231392" y="1295634"/>
          <a:ext cx="1799848" cy="308905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גזר</a:t>
          </a:r>
        </a:p>
      </dsp:txBody>
      <dsp:txXfrm>
        <a:off x="240440" y="1304682"/>
        <a:ext cx="1781752" cy="290809"/>
      </dsp:txXfrm>
    </dsp:sp>
    <dsp:sp modelId="{35058ACC-FF1A-427D-829F-3879176D838B}">
      <dsp:nvSpPr>
        <dsp:cNvPr id="0" name=""/>
        <dsp:cNvSpPr/>
      </dsp:nvSpPr>
      <dsp:spPr>
        <a:xfrm>
          <a:off x="231392" y="165206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פלפל</a:t>
          </a:r>
        </a:p>
      </dsp:txBody>
      <dsp:txXfrm>
        <a:off x="240440" y="1661111"/>
        <a:ext cx="1781752" cy="290809"/>
      </dsp:txXfrm>
    </dsp:sp>
    <dsp:sp modelId="{756746D1-64A7-4A9B-BEC8-AF934F48F287}">
      <dsp:nvSpPr>
        <dsp:cNvPr id="0" name=""/>
        <dsp:cNvSpPr/>
      </dsp:nvSpPr>
      <dsp:spPr>
        <a:xfrm>
          <a:off x="231392" y="200849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מלפפון</a:t>
          </a:r>
        </a:p>
      </dsp:txBody>
      <dsp:txXfrm>
        <a:off x="240440" y="2017541"/>
        <a:ext cx="1781752" cy="290809"/>
      </dsp:txXfrm>
    </dsp:sp>
    <dsp:sp modelId="{E8E202C1-2B4C-4FDC-9F4C-C4B6FB805C36}">
      <dsp:nvSpPr>
        <dsp:cNvPr id="0" name=""/>
        <dsp:cNvSpPr/>
      </dsp:nvSpPr>
      <dsp:spPr>
        <a:xfrm>
          <a:off x="231392" y="2364923"/>
          <a:ext cx="1799848" cy="30890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בצל</a:t>
          </a:r>
        </a:p>
      </dsp:txBody>
      <dsp:txXfrm>
        <a:off x="240440" y="2373971"/>
        <a:ext cx="1781752" cy="290809"/>
      </dsp:txXfrm>
    </dsp:sp>
    <dsp:sp modelId="{981C0772-92B7-4706-B60E-DBBCF12A4E88}">
      <dsp:nvSpPr>
        <dsp:cNvPr id="0" name=""/>
        <dsp:cNvSpPr/>
      </dsp:nvSpPr>
      <dsp:spPr>
        <a:xfrm>
          <a:off x="231392" y="272135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כרוב</a:t>
          </a:r>
        </a:p>
      </dsp:txBody>
      <dsp:txXfrm>
        <a:off x="240440" y="2730401"/>
        <a:ext cx="1781752" cy="290809"/>
      </dsp:txXfrm>
    </dsp:sp>
    <dsp:sp modelId="{C97A89AD-F282-4ABD-81D4-3CEA23A65D33}">
      <dsp:nvSpPr>
        <dsp:cNvPr id="0" name=""/>
        <dsp:cNvSpPr/>
      </dsp:nvSpPr>
      <dsp:spPr>
        <a:xfrm>
          <a:off x="231392" y="307778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בטטה</a:t>
          </a:r>
        </a:p>
      </dsp:txBody>
      <dsp:txXfrm>
        <a:off x="240440" y="3086831"/>
        <a:ext cx="1781752" cy="290809"/>
      </dsp:txXfrm>
    </dsp:sp>
    <dsp:sp modelId="{D014E808-DB8F-4974-A1AC-ED3EFD284BAA}">
      <dsp:nvSpPr>
        <dsp:cNvPr id="0" name=""/>
        <dsp:cNvSpPr/>
      </dsp:nvSpPr>
      <dsp:spPr>
        <a:xfrm>
          <a:off x="231392" y="3434212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עגבניה</a:t>
          </a:r>
          <a:endParaRPr lang="he-IL" sz="20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0440" y="3443260"/>
        <a:ext cx="1781752" cy="290809"/>
      </dsp:txXfrm>
    </dsp:sp>
    <dsp:sp modelId="{A896C957-5468-43A9-93E7-2621693C184F}">
      <dsp:nvSpPr>
        <dsp:cNvPr id="0" name=""/>
        <dsp:cNvSpPr/>
      </dsp:nvSpPr>
      <dsp:spPr>
        <a:xfrm>
          <a:off x="231392" y="3790642"/>
          <a:ext cx="1799848" cy="30890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אבטיח</a:t>
          </a:r>
        </a:p>
      </dsp:txBody>
      <dsp:txXfrm>
        <a:off x="240440" y="3799690"/>
        <a:ext cx="1781752" cy="290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5D0F2-4AA3-447A-8515-FC8D20F43D07}">
      <dsp:nvSpPr>
        <dsp:cNvPr id="0" name=""/>
        <dsp:cNvSpPr/>
      </dsp:nvSpPr>
      <dsp:spPr>
        <a:xfrm>
          <a:off x="9680597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דגניים ופחמימות</a:t>
          </a:r>
        </a:p>
      </dsp:txBody>
      <dsp:txXfrm>
        <a:off x="9680597" y="0"/>
        <a:ext cx="2249810" cy="1294843"/>
      </dsp:txXfrm>
    </dsp:sp>
    <dsp:sp modelId="{8FBCBEF6-7AC1-4208-BA64-4C96CDCE9C8C}">
      <dsp:nvSpPr>
        <dsp:cNvPr id="0" name=""/>
        <dsp:cNvSpPr/>
      </dsp:nvSpPr>
      <dsp:spPr>
        <a:xfrm>
          <a:off x="9905578" y="1295212"/>
          <a:ext cx="1799848" cy="847949"/>
        </a:xfrm>
        <a:prstGeom prst="roundRect">
          <a:avLst>
            <a:gd name="adj" fmla="val 10000"/>
          </a:avLst>
        </a:prstGeom>
        <a:solidFill>
          <a:srgbClr val="CF7C0D"/>
        </a:solidFill>
        <a:ln w="57150"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תירס</a:t>
          </a:r>
        </a:p>
      </dsp:txBody>
      <dsp:txXfrm>
        <a:off x="9930414" y="1320048"/>
        <a:ext cx="1750176" cy="798277"/>
      </dsp:txXfrm>
    </dsp:sp>
    <dsp:sp modelId="{007B4796-10D4-42C6-869B-6CE07E4BF568}">
      <dsp:nvSpPr>
        <dsp:cNvPr id="0" name=""/>
        <dsp:cNvSpPr/>
      </dsp:nvSpPr>
      <dsp:spPr>
        <a:xfrm>
          <a:off x="9905578" y="2273616"/>
          <a:ext cx="1799848" cy="847949"/>
        </a:xfrm>
        <a:prstGeom prst="roundRect">
          <a:avLst>
            <a:gd name="adj" fmla="val 10000"/>
          </a:avLst>
        </a:prstGeom>
        <a:solidFill>
          <a:srgbClr val="689C41"/>
        </a:solidFill>
        <a:ln w="57150"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חיטה</a:t>
          </a:r>
        </a:p>
      </dsp:txBody>
      <dsp:txXfrm>
        <a:off x="9930414" y="2298452"/>
        <a:ext cx="1750176" cy="798277"/>
      </dsp:txXfrm>
    </dsp:sp>
    <dsp:sp modelId="{16CE74BF-CE17-497B-B3AD-4D7CADFC32E0}">
      <dsp:nvSpPr>
        <dsp:cNvPr id="0" name=""/>
        <dsp:cNvSpPr/>
      </dsp:nvSpPr>
      <dsp:spPr>
        <a:xfrm>
          <a:off x="9905578" y="3252020"/>
          <a:ext cx="1799848" cy="847949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תפוחי </a:t>
          </a: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אדמה</a:t>
          </a:r>
        </a:p>
      </dsp:txBody>
      <dsp:txXfrm>
        <a:off x="9930414" y="3276856"/>
        <a:ext cx="1750176" cy="798277"/>
      </dsp:txXfrm>
    </dsp:sp>
    <dsp:sp modelId="{DD6C7F44-D2FA-45CE-841E-4B17016BFF64}">
      <dsp:nvSpPr>
        <dsp:cNvPr id="0" name=""/>
        <dsp:cNvSpPr/>
      </dsp:nvSpPr>
      <dsp:spPr>
        <a:xfrm>
          <a:off x="7262050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קטניות ואגוזים</a:t>
          </a:r>
        </a:p>
      </dsp:txBody>
      <dsp:txXfrm>
        <a:off x="7262050" y="0"/>
        <a:ext cx="2249810" cy="1294843"/>
      </dsp:txXfrm>
    </dsp:sp>
    <dsp:sp modelId="{F79526CB-0BF7-4264-B228-779393CCE278}">
      <dsp:nvSpPr>
        <dsp:cNvPr id="0" name=""/>
        <dsp:cNvSpPr/>
      </dsp:nvSpPr>
      <dsp:spPr>
        <a:xfrm>
          <a:off x="7487031" y="1295212"/>
          <a:ext cx="1799848" cy="847949"/>
        </a:xfrm>
        <a:prstGeom prst="roundRect">
          <a:avLst>
            <a:gd name="adj" fmla="val 10000"/>
          </a:avLst>
        </a:prstGeom>
        <a:solidFill>
          <a:srgbClr val="CF7C0D"/>
        </a:solidFill>
        <a:ln w="57150"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חימצה</a:t>
          </a: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(חומוס)</a:t>
          </a:r>
        </a:p>
      </dsp:txBody>
      <dsp:txXfrm>
        <a:off x="7511867" y="1320048"/>
        <a:ext cx="1750176" cy="798277"/>
      </dsp:txXfrm>
    </dsp:sp>
    <dsp:sp modelId="{8E206A67-E371-4378-9D89-FE787EFEB825}">
      <dsp:nvSpPr>
        <dsp:cNvPr id="0" name=""/>
        <dsp:cNvSpPr/>
      </dsp:nvSpPr>
      <dsp:spPr>
        <a:xfrm>
          <a:off x="7487031" y="2273616"/>
          <a:ext cx="1799848" cy="847949"/>
        </a:xfrm>
        <a:prstGeom prst="roundRect">
          <a:avLst>
            <a:gd name="adj" fmla="val 10000"/>
          </a:avLst>
        </a:prstGeom>
        <a:solidFill>
          <a:srgbClr val="689C41"/>
        </a:solidFill>
        <a:ln w="57150"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שקדים</a:t>
          </a:r>
        </a:p>
      </dsp:txBody>
      <dsp:txXfrm>
        <a:off x="7511867" y="2298452"/>
        <a:ext cx="1750176" cy="798277"/>
      </dsp:txXfrm>
    </dsp:sp>
    <dsp:sp modelId="{4E66A808-29BE-4B6E-BBFE-718AC3FFD7AB}">
      <dsp:nvSpPr>
        <dsp:cNvPr id="0" name=""/>
        <dsp:cNvSpPr/>
      </dsp:nvSpPr>
      <dsp:spPr>
        <a:xfrm>
          <a:off x="7487031" y="3252020"/>
          <a:ext cx="1799848" cy="84794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אגוזי אדמה (בוטנים)</a:t>
          </a:r>
        </a:p>
      </dsp:txBody>
      <dsp:txXfrm>
        <a:off x="7511867" y="3276856"/>
        <a:ext cx="1750176" cy="798277"/>
      </dsp:txXfrm>
    </dsp:sp>
    <dsp:sp modelId="{A3E56653-5CB1-4DB3-B74D-C7257B355528}">
      <dsp:nvSpPr>
        <dsp:cNvPr id="0" name=""/>
        <dsp:cNvSpPr/>
      </dsp:nvSpPr>
      <dsp:spPr>
        <a:xfrm>
          <a:off x="4843504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צמחי שמן</a:t>
          </a:r>
        </a:p>
      </dsp:txBody>
      <dsp:txXfrm>
        <a:off x="4843504" y="0"/>
        <a:ext cx="2249810" cy="1294843"/>
      </dsp:txXfrm>
    </dsp:sp>
    <dsp:sp modelId="{462EAAD5-D42E-407C-82DE-E04F21A91712}">
      <dsp:nvSpPr>
        <dsp:cNvPr id="0" name=""/>
        <dsp:cNvSpPr/>
      </dsp:nvSpPr>
      <dsp:spPr>
        <a:xfrm>
          <a:off x="5068485" y="1296108"/>
          <a:ext cx="1799848" cy="1301377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סויה</a:t>
          </a:r>
        </a:p>
      </dsp:txBody>
      <dsp:txXfrm>
        <a:off x="5106601" y="1334224"/>
        <a:ext cx="1723616" cy="1225145"/>
      </dsp:txXfrm>
    </dsp:sp>
    <dsp:sp modelId="{A28AF2D4-CEB7-4BAF-855B-96766FC1665E}">
      <dsp:nvSpPr>
        <dsp:cNvPr id="0" name=""/>
        <dsp:cNvSpPr/>
      </dsp:nvSpPr>
      <dsp:spPr>
        <a:xfrm>
          <a:off x="5068485" y="2797697"/>
          <a:ext cx="1799848" cy="1301377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שומשום</a:t>
          </a:r>
          <a:endParaRPr lang="he-IL" sz="20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06601" y="2835813"/>
        <a:ext cx="1723616" cy="1225145"/>
      </dsp:txXfrm>
    </dsp:sp>
    <dsp:sp modelId="{9D03C846-F4E1-433C-822E-948299582A74}">
      <dsp:nvSpPr>
        <dsp:cNvPr id="0" name=""/>
        <dsp:cNvSpPr/>
      </dsp:nvSpPr>
      <dsp:spPr>
        <a:xfrm>
          <a:off x="2424957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פירות</a:t>
          </a:r>
        </a:p>
      </dsp:txBody>
      <dsp:txXfrm>
        <a:off x="2424957" y="0"/>
        <a:ext cx="2249810" cy="1294843"/>
      </dsp:txXfrm>
    </dsp:sp>
    <dsp:sp modelId="{AF43FAF9-AE50-44A9-BB8D-23B001EB96C6}">
      <dsp:nvSpPr>
        <dsp:cNvPr id="0" name=""/>
        <dsp:cNvSpPr/>
      </dsp:nvSpPr>
      <dsp:spPr>
        <a:xfrm>
          <a:off x="2649938" y="1297478"/>
          <a:ext cx="1799848" cy="35342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בננה</a:t>
          </a:r>
        </a:p>
      </dsp:txBody>
      <dsp:txXfrm>
        <a:off x="2660289" y="1307829"/>
        <a:ext cx="1779146" cy="332724"/>
      </dsp:txXfrm>
    </dsp:sp>
    <dsp:sp modelId="{B74928DB-A05E-4153-B18A-E2552D369D6C}">
      <dsp:nvSpPr>
        <dsp:cNvPr id="0" name=""/>
        <dsp:cNvSpPr/>
      </dsp:nvSpPr>
      <dsp:spPr>
        <a:xfrm>
          <a:off x="2649938" y="1705278"/>
          <a:ext cx="1799848" cy="35342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תפוז</a:t>
          </a:r>
        </a:p>
      </dsp:txBody>
      <dsp:txXfrm>
        <a:off x="2660289" y="1715629"/>
        <a:ext cx="1779146" cy="332724"/>
      </dsp:txXfrm>
    </dsp:sp>
    <dsp:sp modelId="{A4A3D810-220D-46AC-9FE7-415C16932D62}">
      <dsp:nvSpPr>
        <dsp:cNvPr id="0" name=""/>
        <dsp:cNvSpPr/>
      </dsp:nvSpPr>
      <dsp:spPr>
        <a:xfrm>
          <a:off x="2649938" y="2113078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ענבים</a:t>
          </a:r>
        </a:p>
      </dsp:txBody>
      <dsp:txXfrm>
        <a:off x="2660289" y="2123429"/>
        <a:ext cx="1779146" cy="332724"/>
      </dsp:txXfrm>
    </dsp:sp>
    <dsp:sp modelId="{9557F612-CDE4-4D4B-BCD7-D490203C5DE8}">
      <dsp:nvSpPr>
        <dsp:cNvPr id="0" name=""/>
        <dsp:cNvSpPr/>
      </dsp:nvSpPr>
      <dsp:spPr>
        <a:xfrm>
          <a:off x="2649938" y="2520877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תפוח </a:t>
          </a:r>
        </a:p>
      </dsp:txBody>
      <dsp:txXfrm>
        <a:off x="2660289" y="2531228"/>
        <a:ext cx="1779146" cy="332724"/>
      </dsp:txXfrm>
    </dsp:sp>
    <dsp:sp modelId="{D9D3BAF8-9487-4D86-9BCD-0B0F900C0B33}">
      <dsp:nvSpPr>
        <dsp:cNvPr id="0" name=""/>
        <dsp:cNvSpPr/>
      </dsp:nvSpPr>
      <dsp:spPr>
        <a:xfrm>
          <a:off x="2649938" y="2928677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אפרסק-נקטרינה</a:t>
          </a:r>
        </a:p>
      </dsp:txBody>
      <dsp:txXfrm>
        <a:off x="2660289" y="2939028"/>
        <a:ext cx="1779146" cy="332724"/>
      </dsp:txXfrm>
    </dsp:sp>
    <dsp:sp modelId="{0B03F39B-F704-4AB6-A9AF-B2EC252F7F56}">
      <dsp:nvSpPr>
        <dsp:cNvPr id="0" name=""/>
        <dsp:cNvSpPr/>
      </dsp:nvSpPr>
      <dsp:spPr>
        <a:xfrm>
          <a:off x="2649938" y="3336477"/>
          <a:ext cx="1799848" cy="353426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אגס</a:t>
          </a:r>
        </a:p>
      </dsp:txBody>
      <dsp:txXfrm>
        <a:off x="2660289" y="3346828"/>
        <a:ext cx="1779146" cy="332724"/>
      </dsp:txXfrm>
    </dsp:sp>
    <dsp:sp modelId="{2ED1F730-A645-4A8B-9D3B-0DF0A4970A21}">
      <dsp:nvSpPr>
        <dsp:cNvPr id="0" name=""/>
        <dsp:cNvSpPr/>
      </dsp:nvSpPr>
      <dsp:spPr>
        <a:xfrm>
          <a:off x="2649938" y="3744277"/>
          <a:ext cx="1799848" cy="35342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קיווי</a:t>
          </a:r>
        </a:p>
      </dsp:txBody>
      <dsp:txXfrm>
        <a:off x="2660289" y="3754628"/>
        <a:ext cx="1779146" cy="332724"/>
      </dsp:txXfrm>
    </dsp:sp>
    <dsp:sp modelId="{ED8F105B-DC2E-4156-AF29-F5C360B4750D}">
      <dsp:nvSpPr>
        <dsp:cNvPr id="0" name=""/>
        <dsp:cNvSpPr/>
      </dsp:nvSpPr>
      <dsp:spPr>
        <a:xfrm>
          <a:off x="6411" y="0"/>
          <a:ext cx="2249810" cy="4316146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8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ירקות ומקשה</a:t>
          </a:r>
        </a:p>
      </dsp:txBody>
      <dsp:txXfrm>
        <a:off x="6411" y="0"/>
        <a:ext cx="2249810" cy="1294843"/>
      </dsp:txXfrm>
    </dsp:sp>
    <dsp:sp modelId="{CA696578-8A78-436D-A58A-AAE23F10A163}">
      <dsp:nvSpPr>
        <dsp:cNvPr id="0" name=""/>
        <dsp:cNvSpPr/>
      </dsp:nvSpPr>
      <dsp:spPr>
        <a:xfrm>
          <a:off x="231392" y="1295634"/>
          <a:ext cx="1799848" cy="308905"/>
        </a:xfrm>
        <a:prstGeom prst="roundRect">
          <a:avLst>
            <a:gd name="adj" fmla="val 10000"/>
          </a:avLst>
        </a:prstGeom>
        <a:solidFill>
          <a:srgbClr val="689C41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גזר</a:t>
          </a:r>
        </a:p>
      </dsp:txBody>
      <dsp:txXfrm>
        <a:off x="240440" y="1304682"/>
        <a:ext cx="1781752" cy="290809"/>
      </dsp:txXfrm>
    </dsp:sp>
    <dsp:sp modelId="{35058ACC-FF1A-427D-829F-3879176D838B}">
      <dsp:nvSpPr>
        <dsp:cNvPr id="0" name=""/>
        <dsp:cNvSpPr/>
      </dsp:nvSpPr>
      <dsp:spPr>
        <a:xfrm>
          <a:off x="231392" y="165206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פלפל</a:t>
          </a:r>
        </a:p>
      </dsp:txBody>
      <dsp:txXfrm>
        <a:off x="240440" y="1661111"/>
        <a:ext cx="1781752" cy="290809"/>
      </dsp:txXfrm>
    </dsp:sp>
    <dsp:sp modelId="{756746D1-64A7-4A9B-BEC8-AF934F48F287}">
      <dsp:nvSpPr>
        <dsp:cNvPr id="0" name=""/>
        <dsp:cNvSpPr/>
      </dsp:nvSpPr>
      <dsp:spPr>
        <a:xfrm>
          <a:off x="231392" y="200849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מלפפון</a:t>
          </a:r>
        </a:p>
      </dsp:txBody>
      <dsp:txXfrm>
        <a:off x="240440" y="2017541"/>
        <a:ext cx="1781752" cy="290809"/>
      </dsp:txXfrm>
    </dsp:sp>
    <dsp:sp modelId="{E8E202C1-2B4C-4FDC-9F4C-C4B6FB805C36}">
      <dsp:nvSpPr>
        <dsp:cNvPr id="0" name=""/>
        <dsp:cNvSpPr/>
      </dsp:nvSpPr>
      <dsp:spPr>
        <a:xfrm>
          <a:off x="231392" y="2364923"/>
          <a:ext cx="1799848" cy="308905"/>
        </a:xfrm>
        <a:prstGeom prst="roundRect">
          <a:avLst>
            <a:gd name="adj" fmla="val 10000"/>
          </a:avLst>
        </a:prstGeom>
        <a:solidFill>
          <a:srgbClr val="FF0000"/>
        </a:solidFill>
        <a:ln w="57150"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בצל</a:t>
          </a:r>
        </a:p>
      </dsp:txBody>
      <dsp:txXfrm>
        <a:off x="240440" y="2373971"/>
        <a:ext cx="1781752" cy="290809"/>
      </dsp:txXfrm>
    </dsp:sp>
    <dsp:sp modelId="{981C0772-92B7-4706-B60E-DBBCF12A4E88}">
      <dsp:nvSpPr>
        <dsp:cNvPr id="0" name=""/>
        <dsp:cNvSpPr/>
      </dsp:nvSpPr>
      <dsp:spPr>
        <a:xfrm>
          <a:off x="231392" y="272135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כרוב</a:t>
          </a:r>
        </a:p>
      </dsp:txBody>
      <dsp:txXfrm>
        <a:off x="240440" y="2730401"/>
        <a:ext cx="1781752" cy="290809"/>
      </dsp:txXfrm>
    </dsp:sp>
    <dsp:sp modelId="{C97A89AD-F282-4ABD-81D4-3CEA23A65D33}">
      <dsp:nvSpPr>
        <dsp:cNvPr id="0" name=""/>
        <dsp:cNvSpPr/>
      </dsp:nvSpPr>
      <dsp:spPr>
        <a:xfrm>
          <a:off x="231392" y="3077783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בטטה</a:t>
          </a:r>
        </a:p>
      </dsp:txBody>
      <dsp:txXfrm>
        <a:off x="240440" y="3086831"/>
        <a:ext cx="1781752" cy="290809"/>
      </dsp:txXfrm>
    </dsp:sp>
    <dsp:sp modelId="{D014E808-DB8F-4974-A1AC-ED3EFD284BAA}">
      <dsp:nvSpPr>
        <dsp:cNvPr id="0" name=""/>
        <dsp:cNvSpPr/>
      </dsp:nvSpPr>
      <dsp:spPr>
        <a:xfrm>
          <a:off x="231392" y="3434212"/>
          <a:ext cx="1799848" cy="308905"/>
        </a:xfrm>
        <a:prstGeom prst="roundRect">
          <a:avLst>
            <a:gd name="adj" fmla="val 10000"/>
          </a:avLst>
        </a:prstGeom>
        <a:solidFill>
          <a:srgbClr val="CF7C0D"/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עגבניה</a:t>
          </a:r>
          <a:endParaRPr lang="he-IL" sz="20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0440" y="3443260"/>
        <a:ext cx="1781752" cy="290809"/>
      </dsp:txXfrm>
    </dsp:sp>
    <dsp:sp modelId="{A896C957-5468-43A9-93E7-2621693C184F}">
      <dsp:nvSpPr>
        <dsp:cNvPr id="0" name=""/>
        <dsp:cNvSpPr/>
      </dsp:nvSpPr>
      <dsp:spPr>
        <a:xfrm>
          <a:off x="231392" y="3790642"/>
          <a:ext cx="1799848" cy="308905"/>
        </a:xfrm>
        <a:prstGeom prst="roundRect">
          <a:avLst>
            <a:gd name="adj" fmla="val 10000"/>
          </a:avLst>
        </a:prstGeom>
        <a:solidFill>
          <a:srgbClr val="FF0000"/>
        </a:solidFill>
        <a:ln w="57150"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אבטיח</a:t>
          </a:r>
        </a:p>
      </dsp:txBody>
      <dsp:txXfrm>
        <a:off x="240440" y="3799690"/>
        <a:ext cx="1781752" cy="290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14528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94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>
              <a:defRPr sz="1300"/>
            </a:lvl1pPr>
          </a:lstStyle>
          <a:p>
            <a:fld id="{5DC31E25-DD58-45D3-94B4-C17392EF6BB0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14528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94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>
              <a:defRPr sz="1300"/>
            </a:lvl1pPr>
          </a:lstStyle>
          <a:p>
            <a:fld id="{ACDC5DC3-AA92-40E0-BBCC-90EA4CF979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57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66612" rtl="0">
              <a:defRPr/>
            </a:pPr>
            <a:fld id="{3B11FC8D-FEAC-3A4D-B17B-284E661AD230}" type="slidenum">
              <a:rPr lang="en-US">
                <a:solidFill>
                  <a:prstClr val="black"/>
                </a:solidFill>
                <a:latin typeface="Calibri"/>
              </a:rPr>
              <a:pPr algn="r" defTabSz="966612" rtl="0">
                <a:defRPr/>
              </a:pPr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68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3B4703-7AB4-1191-761C-86AC275F6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4347CFE-264A-8A21-6FA7-046BD412C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59D97B-63AD-9634-67A2-63C8591A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AB608E8-74BA-6638-DDBD-A6F19341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F8F0772-88E8-6FD9-5E37-CE41779A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026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300A41-37FD-A31B-0A31-3D20DCFB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FD19FDE-0A94-34B2-A851-63C469521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50DA69F-69A5-1B85-6F1B-953C9C68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57D05C-ADC8-D859-7224-B1223FCB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F7C71F9-F4A7-B20A-5ADE-9443231F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511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554EF33-7E76-2032-6F43-8A4C77025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4DB678A-D901-DB1E-0809-ED10393E5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CB5DA93-30AE-64BE-D3C7-B2878981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4B80618-4F5E-BE7B-3E12-88616EC1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B39F18F-86EF-928A-E30D-2DF81598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756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08000" y="2348880"/>
            <a:ext cx="11376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08000" y="1412876"/>
            <a:ext cx="11376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29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016705-8360-D9C7-1298-CA70EDC4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3CC227-B8A9-F2B9-6B76-93588F08B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319A714-473B-CFA7-5BCC-D43E1C9B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B601E64-5257-71A4-2A21-3DD7D1E8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5356D6E-997A-00F4-4B04-DF35167A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9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CD2A63-61B4-AF50-FDF2-F627FCBB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52E8A22-CCC4-58EC-2FAA-862BEE2B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1FDB4E2-186D-8000-2182-893EC23B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CCB7436-FB62-5BE1-C665-82D96497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6C89E42-E3FB-C50D-313B-1785E578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579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12DC07-412A-E1AF-14B9-F5183D53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0809FD-A72F-1A9B-60ED-B9A3A356F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BC9498A-5030-D0D6-DC1E-5BEAC0E2A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BAC2FE3-293E-D9CB-43C8-2E1D257D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1ABDDBF-2E66-FC8F-04B9-A7FEC80C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7ECED6B-F040-D9DC-2F5F-D9937AC8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290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18A00D-AAD9-252F-6F83-8AD9C301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B8D2289-2675-6114-65F4-C9D04B701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BF0325C-61CE-AD6E-2FAC-D1006D30C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E4A45E3-9267-E694-AA3F-858AF1A09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D8C851-A60A-5CCF-7245-24560A8B6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9C06796-69DC-21DA-CCD7-2498FFC7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124F832-FC7C-B43D-0A76-C12235F8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A7DC0EF-E83B-200F-DC61-F82E8EFB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629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9CDE14-831A-F2DD-CCE3-7FFA3965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F9327B9-61F7-4EE9-53B2-BBB23D73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264A0D2-86F1-906C-655E-AADA9AD9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8C7E967-FAA2-8F83-87CB-5007FD34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157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556630B-64EA-CDB1-30A3-23C419F5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2080568-16D2-3C93-9668-80F9255A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12B109F-8F1A-F681-FA13-A55530D2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307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88B390-C00A-CCC9-5749-2001C793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6247DA-55E6-AD4D-8F27-FDF42733C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D147AB8-EC5C-97D1-8888-140F7F91A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B377364-7461-8052-30BA-327E1A43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30913B0-35D9-3DFC-56A2-91FCC4DE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BE4C6D7-9654-5C56-D134-5721D9F7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779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A7B728-1462-92B9-4BC7-5943237D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F1050AB-1555-23A9-422B-591194F89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987978C-1970-E25C-B404-AE8BAA217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4CF2835-B34F-BDB3-C9DB-7786DD6C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84F0395-D15C-E43F-9C27-2A1D31F9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6D1F0F8-8DB4-DEAC-DC3E-E0120A6F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475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954A515-C398-615B-E0EE-5E7AEA05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B034D93-4DCE-DAE9-3BDA-5409A0D77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09030D3-BD71-A9C6-3881-4AA7E603C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D366-6019-4AD7-8E74-6246E87E622F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6704DAF-5D59-11A2-ED6C-926FE0AE3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0A05AAE-652D-348E-E69B-2BEFA2426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85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AE75D2-394C-3EE5-207A-6EA0285FA5D6}"/>
              </a:ext>
            </a:extLst>
          </p:cNvPr>
          <p:cNvSpPr txBox="1"/>
          <p:nvPr/>
        </p:nvSpPr>
        <p:spPr>
          <a:xfrm>
            <a:off x="1362363" y="2004291"/>
            <a:ext cx="9467273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תכנית אב לחקלאות בעמקים</a:t>
            </a:r>
          </a:p>
          <a:p>
            <a:pPr algn="ctr"/>
            <a:endParaRPr lang="he-IL" sz="4000" b="1" dirty="0"/>
          </a:p>
          <a:p>
            <a:pPr algn="ctr"/>
            <a:r>
              <a:rPr lang="he-IL" sz="4000" b="1" dirty="0"/>
              <a:t>סקר מצב קיים</a:t>
            </a:r>
          </a:p>
          <a:p>
            <a:pPr algn="ctr"/>
            <a:endParaRPr lang="he-IL" sz="4000" b="1" dirty="0"/>
          </a:p>
          <a:p>
            <a:pPr algn="ctr"/>
            <a:r>
              <a:rPr lang="he-IL" sz="2800" dirty="0"/>
              <a:t>עדכון יוני 2023</a:t>
            </a:r>
          </a:p>
        </p:txBody>
      </p:sp>
      <p:pic>
        <p:nvPicPr>
          <p:cNvPr id="1026" name="Picture 2" descr="כל התמונות">
            <a:extLst>
              <a:ext uri="{FF2B5EF4-FFF2-40B4-BE49-F238E27FC236}">
                <a16:creationId xmlns:a16="http://schemas.microsoft.com/office/drawing/2014/main" id="{E81675B2-573B-A6A5-C6E9-277EEF2A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545" y="14720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וגו מועצה אזורית עמק יזרעאל">
            <a:extLst>
              <a:ext uri="{FF2B5EF4-FFF2-40B4-BE49-F238E27FC236}">
                <a16:creationId xmlns:a16="http://schemas.microsoft.com/office/drawing/2014/main" id="{32536FD1-3A54-CB76-46F1-9030262B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583" y="168564"/>
            <a:ext cx="636626" cy="9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לוגו">
            <a:extLst>
              <a:ext uri="{FF2B5EF4-FFF2-40B4-BE49-F238E27FC236}">
                <a16:creationId xmlns:a16="http://schemas.microsoft.com/office/drawing/2014/main" id="{5FF4ACB7-D047-DBD8-DEC5-BCB9D27C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82" y="59603"/>
            <a:ext cx="1316865" cy="13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BBA66AB-FD91-AD04-A07A-C476BFF6F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006" y="181846"/>
            <a:ext cx="877455" cy="908792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F29E555-B4A2-62AD-7050-DB0960770F4C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E4399C7-5985-7A1C-C745-411917DA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A6A5D31-2E0F-4F61-5ECE-AE08CD6028A9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20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שטחים חקלאיים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26BE912-192C-7EA7-112F-3D62D2461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3265" y="849744"/>
            <a:ext cx="8555573" cy="599472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36E2CAD-0A50-ADE0-04F4-62C2308D1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19" y="1320799"/>
            <a:ext cx="2021018" cy="3443981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8C4110D-A518-F1DA-812D-16343DBCB677}"/>
              </a:ext>
            </a:extLst>
          </p:cNvPr>
          <p:cNvSpPr txBox="1"/>
          <p:nvPr/>
        </p:nvSpPr>
        <p:spPr>
          <a:xfrm>
            <a:off x="199752" y="5318947"/>
            <a:ext cx="1878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מקור: </a:t>
            </a:r>
            <a:r>
              <a:rPr lang="he-IL" sz="1400" dirty="0" err="1"/>
              <a:t>ממ"ג</a:t>
            </a:r>
            <a:r>
              <a:rPr lang="he-IL" sz="1400" dirty="0"/>
              <a:t> משרד החקלאות 2023</a:t>
            </a:r>
          </a:p>
        </p:txBody>
      </p:sp>
    </p:spTree>
    <p:extLst>
      <p:ext uri="{BB962C8B-B14F-4D97-AF65-F5344CB8AC3E}">
        <p14:creationId xmlns:p14="http://schemas.microsoft.com/office/powerpoint/2010/main" val="375285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שטחים חקלאיים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2EC90B7-725E-96D3-491B-3D93A1EFEA97}"/>
              </a:ext>
            </a:extLst>
          </p:cNvPr>
          <p:cNvSpPr txBox="1"/>
          <p:nvPr/>
        </p:nvSpPr>
        <p:spPr>
          <a:xfrm>
            <a:off x="413888" y="5892784"/>
            <a:ext cx="26349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err="1"/>
              <a:t>ממ"ג</a:t>
            </a:r>
            <a:r>
              <a:rPr lang="he-IL" sz="1400" dirty="0"/>
              <a:t> משרד החקלאות 2023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3CD56D82-7754-4BF2-8CEA-1338DE066D8C}"/>
              </a:ext>
            </a:extLst>
          </p:cNvPr>
          <p:cNvSpPr txBox="1"/>
          <p:nvPr/>
        </p:nvSpPr>
        <p:spPr>
          <a:xfrm>
            <a:off x="5201740" y="2499909"/>
            <a:ext cx="313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ענפים חקלאיים במוא"ז עמק יזרעאל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  <p:graphicFrame>
        <p:nvGraphicFramePr>
          <p:cNvPr id="12" name="תרשים 8">
            <a:extLst>
              <a:ext uri="{FF2B5EF4-FFF2-40B4-BE49-F238E27FC236}">
                <a16:creationId xmlns:a16="http://schemas.microsoft.com/office/drawing/2014/main" id="{3C7875F8-CFC3-411C-6F74-3FC9C3D1A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564604"/>
              </p:ext>
            </p:extLst>
          </p:nvPr>
        </p:nvGraphicFramePr>
        <p:xfrm>
          <a:off x="8812238" y="4159815"/>
          <a:ext cx="377400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7">
            <a:extLst>
              <a:ext uri="{FF2B5EF4-FFF2-40B4-BE49-F238E27FC236}">
                <a16:creationId xmlns:a16="http://schemas.microsoft.com/office/drawing/2014/main" id="{5E7A5156-2BEE-EC7A-CB5F-E6C40A1611F0}"/>
              </a:ext>
            </a:extLst>
          </p:cNvPr>
          <p:cNvSpPr txBox="1"/>
          <p:nvPr/>
        </p:nvSpPr>
        <p:spPr>
          <a:xfrm>
            <a:off x="9656789" y="6393205"/>
            <a:ext cx="2193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ענפים חקלאיים בישראל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7FB8F07-DBE5-CF20-56A7-804B0A2980B6}"/>
              </a:ext>
            </a:extLst>
          </p:cNvPr>
          <p:cNvSpPr txBox="1"/>
          <p:nvPr/>
        </p:nvSpPr>
        <p:spPr>
          <a:xfrm>
            <a:off x="8796165" y="975885"/>
            <a:ext cx="3104454" cy="27699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200" dirty="0"/>
              <a:t>בעמקים כ-</a:t>
            </a:r>
            <a:r>
              <a:rPr lang="en-US" sz="2200" dirty="0"/>
              <a:t>260,000</a:t>
            </a:r>
            <a:r>
              <a:rPr lang="he-IL" sz="2200" dirty="0"/>
              <a:t> דונם קרקע חקלאית מעובדת.</a:t>
            </a:r>
          </a:p>
          <a:p>
            <a:pPr>
              <a:spcBef>
                <a:spcPts val="1200"/>
              </a:spcBef>
            </a:pPr>
            <a:r>
              <a:rPr lang="he-IL" sz="2200" dirty="0"/>
              <a:t>החקלאות הצמחית בעמקים הינה אקסטנסיבית, בעיקר גידולי שדה</a:t>
            </a:r>
          </a:p>
          <a:p>
            <a:pPr>
              <a:spcBef>
                <a:spcPts val="1200"/>
              </a:spcBef>
            </a:pPr>
            <a:r>
              <a:rPr lang="he-IL" sz="2200" dirty="0"/>
              <a:t>כ-22% מהשטח בלבד הינו בהשקיה, והיתר בעל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276F7F-56C8-A588-BCB8-3B112F12D48D}"/>
              </a:ext>
            </a:extLst>
          </p:cNvPr>
          <p:cNvSpPr txBox="1"/>
          <p:nvPr/>
        </p:nvSpPr>
        <p:spPr>
          <a:xfrm>
            <a:off x="20043" y="2068780"/>
            <a:ext cx="313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ענפים חקלאיים במוא"ז מגידו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DBE5C864-1EE1-029B-3B85-B2E6EF28CE47}"/>
              </a:ext>
            </a:extLst>
          </p:cNvPr>
          <p:cNvGrpSpPr/>
          <p:nvPr/>
        </p:nvGrpSpPr>
        <p:grpSpPr>
          <a:xfrm>
            <a:off x="3882439" y="2817840"/>
            <a:ext cx="5774350" cy="4043156"/>
            <a:chOff x="3882439" y="2817840"/>
            <a:chExt cx="5774350" cy="4043156"/>
          </a:xfrm>
        </p:grpSpPr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C300932-1F2C-B6F6-B60B-4FA437D22283}"/>
                </a:ext>
              </a:extLst>
            </p:cNvPr>
            <p:cNvSpPr txBox="1"/>
            <p:nvPr/>
          </p:nvSpPr>
          <p:spPr>
            <a:xfrm>
              <a:off x="4954413" y="6553219"/>
              <a:ext cx="300905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 err="1"/>
                <a:t>ממ"ג</a:t>
              </a:r>
              <a:r>
                <a:rPr lang="he-IL" sz="1400" dirty="0"/>
                <a:t> משרד החקלאות 2023</a:t>
              </a:r>
            </a:p>
          </p:txBody>
        </p:sp>
        <p:graphicFrame>
          <p:nvGraphicFramePr>
            <p:cNvPr id="16" name="תרשים 15">
              <a:extLst>
                <a:ext uri="{FF2B5EF4-FFF2-40B4-BE49-F238E27FC236}">
                  <a16:creationId xmlns:a16="http://schemas.microsoft.com/office/drawing/2014/main" id="{D3FB21A7-792E-A831-0916-BEB32BF4B44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4447497"/>
                </p:ext>
              </p:extLst>
            </p:nvPr>
          </p:nvGraphicFramePr>
          <p:xfrm>
            <a:off x="3882439" y="2817840"/>
            <a:ext cx="5774350" cy="38404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0E9B8ACF-6723-6B9E-C4FC-C8F42B7F59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1636" y="3079602"/>
              <a:ext cx="658639" cy="12254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BFEC6BD-EABE-854E-0AE5-CD231F0F7D13}"/>
              </a:ext>
            </a:extLst>
          </p:cNvPr>
          <p:cNvGrpSpPr/>
          <p:nvPr/>
        </p:nvGrpSpPr>
        <p:grpSpPr>
          <a:xfrm>
            <a:off x="-617452" y="2144724"/>
            <a:ext cx="5847542" cy="3840454"/>
            <a:chOff x="-859711" y="1867871"/>
            <a:chExt cx="5847542" cy="3840454"/>
          </a:xfrm>
        </p:grpSpPr>
        <p:graphicFrame>
          <p:nvGraphicFramePr>
            <p:cNvPr id="17" name="תרשים 16">
              <a:extLst>
                <a:ext uri="{FF2B5EF4-FFF2-40B4-BE49-F238E27FC236}">
                  <a16:creationId xmlns:a16="http://schemas.microsoft.com/office/drawing/2014/main" id="{FC667F0B-6C42-AF6D-62DF-A64555F7BC4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78884785"/>
                </p:ext>
              </p:extLst>
            </p:nvPr>
          </p:nvGraphicFramePr>
          <p:xfrm>
            <a:off x="-859711" y="1867871"/>
            <a:ext cx="5847542" cy="38404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18F9CEF6-CD02-D499-30D8-20A9AB84EF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5552" y="2199287"/>
              <a:ext cx="602030" cy="4753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טבלה 18">
            <a:extLst>
              <a:ext uri="{FF2B5EF4-FFF2-40B4-BE49-F238E27FC236}">
                <a16:creationId xmlns:a16="http://schemas.microsoft.com/office/drawing/2014/main" id="{3D2B16BD-3B51-A02D-33DC-0E22BEEF3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95638"/>
              </p:ext>
            </p:extLst>
          </p:nvPr>
        </p:nvGraphicFramePr>
        <p:xfrm>
          <a:off x="341737" y="1025694"/>
          <a:ext cx="8388648" cy="655320"/>
        </p:xfrm>
        <a:graphic>
          <a:graphicData uri="http://schemas.openxmlformats.org/drawingml/2006/table">
            <a:tbl>
              <a:tblPr rtl="1">
                <a:tableStyleId>{93296810-A885-4BE3-A3E7-6D5BEEA58F35}</a:tableStyleId>
              </a:tblPr>
              <a:tblGrid>
                <a:gridCol w="2107643">
                  <a:extLst>
                    <a:ext uri="{9D8B030D-6E8A-4147-A177-3AD203B41FA5}">
                      <a16:colId xmlns:a16="http://schemas.microsoft.com/office/drawing/2014/main" val="1418041895"/>
                    </a:ext>
                  </a:extLst>
                </a:gridCol>
                <a:gridCol w="1296140">
                  <a:extLst>
                    <a:ext uri="{9D8B030D-6E8A-4147-A177-3AD203B41FA5}">
                      <a16:colId xmlns:a16="http://schemas.microsoft.com/office/drawing/2014/main" val="366954340"/>
                    </a:ext>
                  </a:extLst>
                </a:gridCol>
                <a:gridCol w="1154097">
                  <a:extLst>
                    <a:ext uri="{9D8B030D-6E8A-4147-A177-3AD203B41FA5}">
                      <a16:colId xmlns:a16="http://schemas.microsoft.com/office/drawing/2014/main" val="2016556153"/>
                    </a:ext>
                  </a:extLst>
                </a:gridCol>
                <a:gridCol w="1145220">
                  <a:extLst>
                    <a:ext uri="{9D8B030D-6E8A-4147-A177-3AD203B41FA5}">
                      <a16:colId xmlns:a16="http://schemas.microsoft.com/office/drawing/2014/main" val="2161919588"/>
                    </a:ext>
                  </a:extLst>
                </a:gridCol>
                <a:gridCol w="976543">
                  <a:extLst>
                    <a:ext uri="{9D8B030D-6E8A-4147-A177-3AD203B41FA5}">
                      <a16:colId xmlns:a16="http://schemas.microsoft.com/office/drawing/2014/main" val="2669181855"/>
                    </a:ext>
                  </a:extLst>
                </a:gridCol>
                <a:gridCol w="1709005">
                  <a:extLst>
                    <a:ext uri="{9D8B030D-6E8A-4147-A177-3AD203B41FA5}">
                      <a16:colId xmlns:a16="http://schemas.microsoft.com/office/drawing/2014/main" val="39954422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כל הגידולים</a:t>
                      </a:r>
                      <a:endParaRPr lang="he-I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גד"ש וירקות בשטח פתוח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הדרים ומטעים בשטח פתוח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מטעים והדרים בכיסוי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ירקות בכיסוי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צמחי נוי ופרחים, בשטחים פתוחים ובכיסוי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87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261,700</a:t>
                      </a:r>
                      <a:r>
                        <a:rPr lang="he-IL" sz="14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דונם</a:t>
                      </a:r>
                      <a:endParaRPr lang="he-I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</a:rPr>
                        <a:t>211,350</a:t>
                      </a:r>
                      <a:r>
                        <a:rPr lang="he-IL" sz="1400" u="none" strike="noStrike" dirty="0">
                          <a:effectLst/>
                        </a:rPr>
                        <a:t> דונם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</a:rPr>
                        <a:t>42,400</a:t>
                      </a:r>
                      <a:r>
                        <a:rPr lang="he-IL" sz="1400" u="none" strike="noStrike" dirty="0">
                          <a:effectLst/>
                        </a:rPr>
                        <a:t> דונם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r>
                        <a:rPr lang="he-IL" sz="1400" u="none" strike="noStrike" dirty="0">
                          <a:effectLst/>
                        </a:rPr>
                        <a:t> דונם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550 דונם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400" u="none" strike="noStrike" dirty="0">
                          <a:effectLst/>
                        </a:rPr>
                        <a:t>5,250</a:t>
                      </a:r>
                      <a:r>
                        <a:rPr lang="he-IL" sz="1400" u="none" strike="noStrike" dirty="0">
                          <a:effectLst/>
                        </a:rPr>
                        <a:t> דונם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587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92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5255491" y="157018"/>
            <a:ext cx="64192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גידולים חקלאיים עיקריים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E7B2C88-2FAF-04FD-622C-20E8E2B35716}"/>
              </a:ext>
            </a:extLst>
          </p:cNvPr>
          <p:cNvSpPr txBox="1"/>
          <p:nvPr/>
        </p:nvSpPr>
        <p:spPr>
          <a:xfrm>
            <a:off x="7901138" y="777479"/>
            <a:ext cx="2595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מועצה אזורית עמק יזרעאל</a:t>
            </a:r>
          </a:p>
        </p:txBody>
      </p:sp>
      <p:graphicFrame>
        <p:nvGraphicFramePr>
          <p:cNvPr id="16" name="טבלה 15">
            <a:extLst>
              <a:ext uri="{FF2B5EF4-FFF2-40B4-BE49-F238E27FC236}">
                <a16:creationId xmlns:a16="http://schemas.microsoft.com/office/drawing/2014/main" id="{823802F0-255F-5199-3D62-3F670C2CC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97367"/>
              </p:ext>
            </p:extLst>
          </p:nvPr>
        </p:nvGraphicFramePr>
        <p:xfrm>
          <a:off x="9217017" y="1157164"/>
          <a:ext cx="2837200" cy="3025140"/>
        </p:xfrm>
        <a:graphic>
          <a:graphicData uri="http://schemas.openxmlformats.org/drawingml/2006/table">
            <a:tbl>
              <a:tblPr rtl="1"/>
              <a:tblGrid>
                <a:gridCol w="360000">
                  <a:extLst>
                    <a:ext uri="{9D8B030D-6E8A-4147-A177-3AD203B41FA5}">
                      <a16:colId xmlns:a16="http://schemas.microsoft.com/office/drawing/2014/main" val="372102336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41753739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442471628"/>
                    </a:ext>
                  </a:extLst>
                </a:gridCol>
              </a:tblGrid>
              <a:tr h="276313">
                <a:tc>
                  <a:txBody>
                    <a:bodyPr/>
                    <a:lstStyle/>
                    <a:p>
                      <a:pPr algn="ctr" rtl="1" fontAlgn="ctr"/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גד"ש וירקות בשטח פתוח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שטח בדונם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8574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חיטה לגרעינים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,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41798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גד"ש שונים לתחמיץ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,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55847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חיטה לתחמיץ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,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36701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כותנה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5,500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97464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אפונה לתעשיה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,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43558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חיטה לשחת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,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6643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חימצה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(חומוס)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3,402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58335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אבטיח לפיצוח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,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72465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תלתן לזרעים ושחת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,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08837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בצל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801581"/>
                  </a:ext>
                </a:extLst>
              </a:tr>
            </a:tbl>
          </a:graphicData>
        </a:graphic>
      </p:graphicFrame>
      <p:graphicFrame>
        <p:nvGraphicFramePr>
          <p:cNvPr id="18" name="טבלה 17">
            <a:extLst>
              <a:ext uri="{FF2B5EF4-FFF2-40B4-BE49-F238E27FC236}">
                <a16:creationId xmlns:a16="http://schemas.microsoft.com/office/drawing/2014/main" id="{87D27476-141A-B5AF-3B86-07242945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98636"/>
              </p:ext>
            </p:extLst>
          </p:nvPr>
        </p:nvGraphicFramePr>
        <p:xfrm>
          <a:off x="6190270" y="1157164"/>
          <a:ext cx="2952000" cy="1470660"/>
        </p:xfrm>
        <a:graphic>
          <a:graphicData uri="http://schemas.openxmlformats.org/drawingml/2006/table">
            <a:tbl>
              <a:tblPr rtl="1"/>
              <a:tblGrid>
                <a:gridCol w="360000">
                  <a:extLst>
                    <a:ext uri="{9D8B030D-6E8A-4147-A177-3AD203B41FA5}">
                      <a16:colId xmlns:a16="http://schemas.microsoft.com/office/drawing/2014/main" val="50872719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18556491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24199635"/>
                    </a:ext>
                  </a:extLst>
                </a:gridCol>
              </a:tblGrid>
              <a:tr h="213112">
                <a:tc>
                  <a:txBody>
                    <a:bodyPr/>
                    <a:lstStyle/>
                    <a:p>
                      <a:pPr algn="ctr" rtl="1" fontAlgn="ctr"/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מטעים והדרים בשטח פתוח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שטח בדונם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9081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זית לשמן שלחין ובעל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10,325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99956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שקד שלחין ובעל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3,618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87843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זית למאכל שלחין ובעל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1,114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79234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אבוקדו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8153"/>
                  </a:ext>
                </a:extLst>
              </a:tr>
            </a:tbl>
          </a:graphicData>
        </a:graphic>
      </p:graphicFrame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E18744D3-B6A7-9751-CB9E-D4517CCF02D7}"/>
              </a:ext>
            </a:extLst>
          </p:cNvPr>
          <p:cNvSpPr txBox="1"/>
          <p:nvPr/>
        </p:nvSpPr>
        <p:spPr>
          <a:xfrm>
            <a:off x="1704490" y="775766"/>
            <a:ext cx="2595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מועצה אזורית מגידו</a:t>
            </a:r>
          </a:p>
        </p:txBody>
      </p:sp>
      <p:graphicFrame>
        <p:nvGraphicFramePr>
          <p:cNvPr id="20" name="טבלה 19">
            <a:extLst>
              <a:ext uri="{FF2B5EF4-FFF2-40B4-BE49-F238E27FC236}">
                <a16:creationId xmlns:a16="http://schemas.microsoft.com/office/drawing/2014/main" id="{1B90902B-FDF5-3C2F-7ACB-E8FAAA306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26315"/>
              </p:ext>
            </p:extLst>
          </p:nvPr>
        </p:nvGraphicFramePr>
        <p:xfrm>
          <a:off x="119787" y="1157164"/>
          <a:ext cx="2844000" cy="1432560"/>
        </p:xfrm>
        <a:graphic>
          <a:graphicData uri="http://schemas.openxmlformats.org/drawingml/2006/table">
            <a:tbl>
              <a:tblPr rtl="1"/>
              <a:tblGrid>
                <a:gridCol w="360000">
                  <a:extLst>
                    <a:ext uri="{9D8B030D-6E8A-4147-A177-3AD203B41FA5}">
                      <a16:colId xmlns:a16="http://schemas.microsoft.com/office/drawing/2014/main" val="52069537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93299348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13725762"/>
                    </a:ext>
                  </a:extLst>
                </a:gridCol>
              </a:tblGrid>
              <a:tr h="166283">
                <a:tc>
                  <a:txBody>
                    <a:bodyPr/>
                    <a:lstStyle/>
                    <a:p>
                      <a:pPr algn="ctr" rtl="1" fontAlgn="ctr"/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הדרים ומטעים בשטח פתוח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שטח בדונם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4805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אבוקדו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4,569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19275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זית לשמן שלחין ובעל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4,556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64349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שקד שלחין ובעל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3,878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114499"/>
                  </a:ext>
                </a:extLst>
              </a:tr>
              <a:tr h="202819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זית למאכל בעל ושלחין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29579"/>
                  </a:ext>
                </a:extLst>
              </a:tr>
            </a:tbl>
          </a:graphicData>
        </a:graphic>
      </p:graphicFrame>
      <p:graphicFrame>
        <p:nvGraphicFramePr>
          <p:cNvPr id="22" name="טבלה 21">
            <a:extLst>
              <a:ext uri="{FF2B5EF4-FFF2-40B4-BE49-F238E27FC236}">
                <a16:creationId xmlns:a16="http://schemas.microsoft.com/office/drawing/2014/main" id="{9A79B187-5A5F-3834-7C47-F3668419E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09617"/>
              </p:ext>
            </p:extLst>
          </p:nvPr>
        </p:nvGraphicFramePr>
        <p:xfrm>
          <a:off x="3059858" y="1157164"/>
          <a:ext cx="2844000" cy="2933150"/>
        </p:xfrm>
        <a:graphic>
          <a:graphicData uri="http://schemas.openxmlformats.org/drawingml/2006/table">
            <a:tbl>
              <a:tblPr rtl="1"/>
              <a:tblGrid>
                <a:gridCol w="360000">
                  <a:extLst>
                    <a:ext uri="{9D8B030D-6E8A-4147-A177-3AD203B41FA5}">
                      <a16:colId xmlns:a16="http://schemas.microsoft.com/office/drawing/2014/main" val="2666087926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410861210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942963193"/>
                    </a:ext>
                  </a:extLst>
                </a:gridCol>
              </a:tblGrid>
              <a:tr h="396252">
                <a:tc>
                  <a:txBody>
                    <a:bodyPr/>
                    <a:lstStyle/>
                    <a:p>
                      <a:pPr algn="ctr" rtl="1" fontAlgn="ctr"/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גד"ש וירקות בשטח פתוח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שטח בדונם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787533"/>
                  </a:ext>
                </a:extLst>
              </a:tr>
              <a:tr h="249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חיטה לגרעינים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27462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714146"/>
                  </a:ext>
                </a:extLst>
              </a:tr>
              <a:tr h="249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חיטה לתחמיץ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3741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006079"/>
                  </a:ext>
                </a:extLst>
              </a:tr>
              <a:tr h="249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כותנה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1682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110822"/>
                  </a:ext>
                </a:extLst>
              </a:tr>
              <a:tr h="249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תירס תחמיץ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1564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799839"/>
                  </a:ext>
                </a:extLst>
              </a:tr>
              <a:tr h="249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בצל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1540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154048"/>
                  </a:ext>
                </a:extLst>
              </a:tr>
              <a:tr h="249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חיטה לשחת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1427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85155"/>
                  </a:ext>
                </a:extLst>
              </a:tr>
              <a:tr h="249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תירס מתוק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1340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777438"/>
                  </a:ext>
                </a:extLst>
              </a:tr>
              <a:tr h="249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חימצה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(חומוס)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1287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284579"/>
                  </a:ext>
                </a:extLst>
              </a:tr>
              <a:tr h="249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ברוקלי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לשוק הטרי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1113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016557"/>
                  </a:ext>
                </a:extLst>
              </a:tr>
              <a:tr h="249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חמניות לפיצוח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1101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948564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42C8830-A611-4D36-D495-8871388179D9}"/>
              </a:ext>
            </a:extLst>
          </p:cNvPr>
          <p:cNvSpPr txBox="1"/>
          <p:nvPr/>
        </p:nvSpPr>
        <p:spPr>
          <a:xfrm>
            <a:off x="3075822" y="6519446"/>
            <a:ext cx="899435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מוצגים </a:t>
            </a:r>
            <a:r>
              <a:rPr lang="he-IL" sz="1400" dirty="0" err="1"/>
              <a:t>בשיקופית</a:t>
            </a:r>
            <a:r>
              <a:rPr lang="he-IL" sz="1400" dirty="0"/>
              <a:t> זו רק הגידולים הגדולים ביותר במרחב, בנוסף ישנם גם גידולים רבים נוספים ששטחם קטן יותר.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66471DB-61E8-5E1A-CEB0-E530EB8E7971}"/>
              </a:ext>
            </a:extLst>
          </p:cNvPr>
          <p:cNvSpPr txBox="1"/>
          <p:nvPr/>
        </p:nvSpPr>
        <p:spPr>
          <a:xfrm>
            <a:off x="3525189" y="4298125"/>
            <a:ext cx="8149576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2200" dirty="0"/>
              <a:t>השינויים העיקריים בתמהיל הגידולים בזמן הנוכחי: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e-IL" sz="2200" dirty="0"/>
              <a:t>ניטעו לאחרונה כ650 דונם כרמי יין (מגידו, כפר יהושע, הסוללים)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e-IL" sz="2200" dirty="0"/>
              <a:t>תהליך נטיעה של כ-1300 דונם כרמי ענבים למאכל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he-IL" sz="2200" dirty="0"/>
              <a:t>מתוכננת נטיעה של כ-250 דונם צבר, </a:t>
            </a:r>
            <a:r>
              <a:rPr lang="he-IL" sz="2200"/>
              <a:t>כחלק ממו"פ, וכ-50 דונם שסק</a:t>
            </a:r>
            <a:endParaRPr lang="he-IL" sz="2200" dirty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e-IL" sz="2200" dirty="0"/>
              <a:t>הגדלה פי 2.5 של שטחי הכותנה מ7,000 דונם לכ-20,000 דונם</a:t>
            </a:r>
          </a:p>
        </p:txBody>
      </p:sp>
    </p:spTree>
    <p:extLst>
      <p:ext uri="{BB962C8B-B14F-4D97-AF65-F5344CB8AC3E}">
        <p14:creationId xmlns:p14="http://schemas.microsoft.com/office/powerpoint/2010/main" val="398132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5255491" y="157018"/>
            <a:ext cx="64192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גידול בעלי חיים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4BAFE2C5-8309-7D33-66E8-BD1FC9DE9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51842"/>
              </p:ext>
            </p:extLst>
          </p:nvPr>
        </p:nvGraphicFramePr>
        <p:xfrm>
          <a:off x="5840230" y="1847088"/>
          <a:ext cx="5926897" cy="150009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3919315504"/>
                    </a:ext>
                  </a:extLst>
                </a:gridCol>
                <a:gridCol w="585304">
                  <a:extLst>
                    <a:ext uri="{9D8B030D-6E8A-4147-A177-3AD203B41FA5}">
                      <a16:colId xmlns:a16="http://schemas.microsoft.com/office/drawing/2014/main" val="2246974210"/>
                    </a:ext>
                  </a:extLst>
                </a:gridCol>
                <a:gridCol w="956492">
                  <a:extLst>
                    <a:ext uri="{9D8B030D-6E8A-4147-A177-3AD203B41FA5}">
                      <a16:colId xmlns:a16="http://schemas.microsoft.com/office/drawing/2014/main" val="1134535012"/>
                    </a:ext>
                  </a:extLst>
                </a:gridCol>
                <a:gridCol w="690655">
                  <a:extLst>
                    <a:ext uri="{9D8B030D-6E8A-4147-A177-3AD203B41FA5}">
                      <a16:colId xmlns:a16="http://schemas.microsoft.com/office/drawing/2014/main" val="116016696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2214858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9004074"/>
                    </a:ext>
                  </a:extLst>
                </a:gridCol>
                <a:gridCol w="742446">
                  <a:extLst>
                    <a:ext uri="{9D8B030D-6E8A-4147-A177-3AD203B41FA5}">
                      <a16:colId xmlns:a16="http://schemas.microsoft.com/office/drawing/2014/main" val="170423439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4765600"/>
                    </a:ext>
                  </a:extLst>
                </a:gridCol>
              </a:tblGrid>
              <a:tr h="194302"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600"/>
                        </a:spcAft>
                      </a:pPr>
                      <a:endParaRPr lang="he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3" marR="6573" marT="65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600"/>
                        </a:spcAft>
                      </a:pPr>
                      <a:r>
                        <a:rPr lang="he-IL" sz="1400" u="none" strike="noStrike" dirty="0">
                          <a:effectLst/>
                        </a:rPr>
                        <a:t>רפת ראש</a:t>
                      </a:r>
                      <a:endParaRPr lang="he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3" marR="6573" marT="65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600"/>
                        </a:spcAft>
                      </a:pPr>
                      <a:r>
                        <a:rPr lang="he-IL" sz="1400" u="none" strike="noStrike" dirty="0">
                          <a:effectLst/>
                        </a:rPr>
                        <a:t>בקר במפטמה ראש</a:t>
                      </a:r>
                      <a:endParaRPr lang="he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3" marR="6573" marT="65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600"/>
                        </a:spcAft>
                      </a:pPr>
                      <a:r>
                        <a:rPr lang="he-IL" sz="1400" u="none" strike="noStrike" dirty="0">
                          <a:effectLst/>
                        </a:rPr>
                        <a:t>בקר במרעה ראש</a:t>
                      </a:r>
                      <a:endParaRPr lang="he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3" marR="6573" marT="65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600"/>
                        </a:spcAft>
                      </a:pPr>
                      <a:r>
                        <a:rPr lang="he-IL" sz="1400" u="none" strike="noStrike" dirty="0">
                          <a:effectLst/>
                        </a:rPr>
                        <a:t>צאן ראש</a:t>
                      </a:r>
                      <a:endParaRPr lang="he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3" marR="6573" marT="65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600"/>
                        </a:spcAft>
                      </a:pPr>
                      <a:r>
                        <a:rPr lang="he-IL" sz="1400" u="none" strike="noStrike" dirty="0">
                          <a:effectLst/>
                        </a:rPr>
                        <a:t>לולים, רביה ופטם מס' לולים</a:t>
                      </a:r>
                      <a:endParaRPr lang="he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3" marR="6573" marT="65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600"/>
                        </a:spcAft>
                      </a:pPr>
                      <a:r>
                        <a:rPr lang="he-IL" sz="1400" u="none" strike="noStrike" dirty="0">
                          <a:effectLst/>
                        </a:rPr>
                        <a:t>לולי הטלה מס' לולים</a:t>
                      </a:r>
                      <a:endParaRPr lang="he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3" marR="6573" marT="65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600"/>
                        </a:spcAft>
                      </a:pPr>
                      <a:r>
                        <a:rPr lang="he-IL" sz="1400" u="none" strike="noStrike" dirty="0">
                          <a:effectLst/>
                        </a:rPr>
                        <a:t>מדגריה מס' מבנים</a:t>
                      </a:r>
                      <a:endParaRPr lang="he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3" marR="6573" marT="65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78718"/>
                  </a:ext>
                </a:extLst>
              </a:tr>
              <a:tr h="191354"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600"/>
                        </a:spcAft>
                      </a:pPr>
                      <a:r>
                        <a:rPr lang="he-IL" sz="1400" b="1" u="none" strike="noStrike" dirty="0">
                          <a:effectLst/>
                        </a:rPr>
                        <a:t>מוא"ז עמק יזרעאל</a:t>
                      </a:r>
                      <a:endParaRPr lang="he-I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u="none" strike="noStrike" dirty="0">
                          <a:effectLst/>
                        </a:rPr>
                        <a:t>13,140</a:t>
                      </a:r>
                      <a:endParaRPr lang="he-I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u="none" strike="noStrike" dirty="0">
                          <a:effectLst/>
                        </a:rPr>
                        <a:t>17,700</a:t>
                      </a:r>
                      <a:endParaRPr lang="he-I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e-IL" sz="1400" b="1" dirty="0"/>
                        <a:t>120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u="none" strike="noStrike" dirty="0">
                          <a:effectLst/>
                        </a:rPr>
                        <a:t>7,350</a:t>
                      </a:r>
                      <a:endParaRPr lang="he-I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u="none" strike="noStrike" dirty="0">
                          <a:effectLst/>
                        </a:rPr>
                        <a:t>167</a:t>
                      </a:r>
                      <a:endParaRPr lang="he-I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u="none" strike="noStrike" dirty="0">
                          <a:effectLst/>
                        </a:rPr>
                        <a:t>4</a:t>
                      </a:r>
                      <a:endParaRPr lang="he-I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73" marR="6573" marT="65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525072"/>
                  </a:ext>
                </a:extLst>
              </a:tr>
              <a:tr h="191354">
                <a:tc>
                  <a:txBody>
                    <a:bodyPr/>
                    <a:lstStyle/>
                    <a:p>
                      <a:pPr algn="ctr" rtl="1" fontAlgn="b">
                        <a:spcAft>
                          <a:spcPts val="600"/>
                        </a:spcAft>
                      </a:pPr>
                      <a:r>
                        <a:rPr lang="he-IL" sz="1400" b="1" i="0" u="none" strike="noStrike" dirty="0">
                          <a:effectLst/>
                          <a:latin typeface="Arial" panose="020B0604020202020204" pitchFamily="34" charset="0"/>
                        </a:rPr>
                        <a:t>מוא"ז מגידו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i="0" u="none" strike="noStrike" dirty="0">
                          <a:effectLst/>
                          <a:latin typeface="Arial" panose="020B0604020202020204" pitchFamily="34" charset="0"/>
                        </a:rPr>
                        <a:t>4,400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i="0" u="none" strike="noStrike" dirty="0">
                          <a:effectLst/>
                          <a:latin typeface="Arial" panose="020B0604020202020204" pitchFamily="34" charset="0"/>
                        </a:rPr>
                        <a:t>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e-IL" sz="1400" b="1" dirty="0"/>
                        <a:t>1500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i="0" u="none" strike="noStrike" dirty="0">
                          <a:effectLst/>
                          <a:latin typeface="Arial" panose="020B0604020202020204" pitchFamily="34" charset="0"/>
                        </a:rPr>
                        <a:t>4,650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i="0" u="none" strike="noStrike" dirty="0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600"/>
                        </a:spcAft>
                      </a:pPr>
                      <a:r>
                        <a:rPr lang="he-IL" sz="14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573" marR="6573" marT="65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19315"/>
                  </a:ext>
                </a:extLst>
              </a:tr>
            </a:tbl>
          </a:graphicData>
        </a:graphic>
      </p:graphicFrame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DF6AF1E6-0922-4BD7-1EE9-31EB9C569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260899"/>
              </p:ext>
            </p:extLst>
          </p:nvPr>
        </p:nvGraphicFramePr>
        <p:xfrm>
          <a:off x="88133" y="1293029"/>
          <a:ext cx="5592232" cy="33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CAF3F82-D830-BA2D-8AF0-AE6B348EF3BB}"/>
              </a:ext>
            </a:extLst>
          </p:cNvPr>
          <p:cNvSpPr txBox="1"/>
          <p:nvPr/>
        </p:nvSpPr>
        <p:spPr>
          <a:xfrm>
            <a:off x="5923366" y="1108364"/>
            <a:ext cx="58437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גידול בעלי החיים בעמקים משמעותי מאוד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8B6D601-E7E8-6939-D7E3-9265A64611AF}"/>
              </a:ext>
            </a:extLst>
          </p:cNvPr>
          <p:cNvSpPr txBox="1"/>
          <p:nvPr/>
        </p:nvSpPr>
        <p:spPr>
          <a:xfrm>
            <a:off x="6334125" y="4349565"/>
            <a:ext cx="543300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גידול בעלי חיים משפיע ומושפע מהחקלאות הצמחית - גידולי מספוא</a:t>
            </a:r>
          </a:p>
        </p:txBody>
      </p:sp>
    </p:spTree>
    <p:extLst>
      <p:ext uri="{BB962C8B-B14F-4D97-AF65-F5344CB8AC3E}">
        <p14:creationId xmlns:p14="http://schemas.microsoft.com/office/powerpoint/2010/main" val="43628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אפיון היישובים, קיבוצים ומושבים</a:t>
            </a:r>
          </a:p>
        </p:txBody>
      </p:sp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85A6D999-C944-4051-BC01-E2BCF81930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250652"/>
              </p:ext>
            </p:extLst>
          </p:nvPr>
        </p:nvGraphicFramePr>
        <p:xfrm>
          <a:off x="5661891" y="1900381"/>
          <a:ext cx="6410036" cy="384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9FB13923-9551-88E6-252A-3FB8A09F0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236992"/>
              </p:ext>
            </p:extLst>
          </p:nvPr>
        </p:nvGraphicFramePr>
        <p:xfrm>
          <a:off x="424873" y="1826490"/>
          <a:ext cx="6262254" cy="384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CC79176-A538-7785-FA1B-6F5A47EC3AE0}"/>
              </a:ext>
            </a:extLst>
          </p:cNvPr>
          <p:cNvSpPr txBox="1"/>
          <p:nvPr/>
        </p:nvSpPr>
        <p:spPr>
          <a:xfrm>
            <a:off x="369464" y="1108364"/>
            <a:ext cx="114807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במגידו מרבית היישובים הם קיבוצים, בעמק יזרעאל – חלוקה כמעט שווה בין קיבוצים, מושבים ויישובים קהילתיים ואחרים</a:t>
            </a:r>
          </a:p>
        </p:txBody>
      </p:sp>
    </p:spTree>
    <p:extLst>
      <p:ext uri="{BB962C8B-B14F-4D97-AF65-F5344CB8AC3E}">
        <p14:creationId xmlns:p14="http://schemas.microsoft.com/office/powerpoint/2010/main" val="121038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מאפייני הקרקע - מרקם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CD94102-AD5C-636E-E2A0-F21ADFD92D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5307" y="844807"/>
            <a:ext cx="8343691" cy="6013193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F498FE8-3635-8EA4-9997-8A24245FA55E}"/>
              </a:ext>
            </a:extLst>
          </p:cNvPr>
          <p:cNvSpPr txBox="1"/>
          <p:nvPr/>
        </p:nvSpPr>
        <p:spPr>
          <a:xfrm>
            <a:off x="199752" y="5318947"/>
            <a:ext cx="1878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מקור: סקר קרקע, משרד החקלאות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03092B3-3D7E-714F-0159-1E51014EFA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7030" y="849554"/>
            <a:ext cx="1375964" cy="23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מאפייני הקרקע - שיפוע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AD2B4D9-F588-ADDC-AE41-20A8736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6598" y="850068"/>
            <a:ext cx="8507236" cy="5990513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B0544A7-F7F5-539B-F295-BEEFD2EC3C15}"/>
              </a:ext>
            </a:extLst>
          </p:cNvPr>
          <p:cNvSpPr txBox="1"/>
          <p:nvPr/>
        </p:nvSpPr>
        <p:spPr>
          <a:xfrm>
            <a:off x="199752" y="5318947"/>
            <a:ext cx="1878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מקור: סקר קרקע, משרד החקלאות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84625C1-BF1F-277B-6C95-83BFF9749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1212" y="1407619"/>
            <a:ext cx="1297578" cy="27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2A2E86C4-BAEC-2DF6-6D86-D9135AA33184}"/>
              </a:ext>
            </a:extLst>
          </p:cNvPr>
          <p:cNvGrpSpPr/>
          <p:nvPr/>
        </p:nvGrpSpPr>
        <p:grpSpPr>
          <a:xfrm>
            <a:off x="190432" y="2116195"/>
            <a:ext cx="11783854" cy="4733139"/>
            <a:chOff x="190432" y="1628503"/>
            <a:chExt cx="11783854" cy="4733139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77D1B976-90F8-5DDE-EC61-4CA494F1F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70AD47"/>
                </a:clrFrom>
                <a:clrTo>
                  <a:srgbClr val="70AD4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432" y="1628503"/>
              <a:ext cx="11783854" cy="4733139"/>
            </a:xfrm>
            <a:prstGeom prst="rect">
              <a:avLst/>
            </a:prstGeom>
          </p:spPr>
        </p:pic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3B766804-EC11-169E-9C34-FA69C6E0B8CE}"/>
                </a:ext>
              </a:extLst>
            </p:cNvPr>
            <p:cNvSpPr/>
            <p:nvPr/>
          </p:nvSpPr>
          <p:spPr>
            <a:xfrm>
              <a:off x="3980873" y="5664327"/>
              <a:ext cx="5052291" cy="697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2" name="מחבר ישר 1">
            <a:extLst>
              <a:ext uri="{FF2B5EF4-FFF2-40B4-BE49-F238E27FC236}">
                <a16:creationId xmlns:a16="http://schemas.microsoft.com/office/drawing/2014/main" id="{F8BC65E5-298D-34B6-3307-F185CACB528C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CD44F61-7141-BE87-8177-70A3EA1E01DC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ערכיות קרקע חקלאית: מתודולוגיה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D78D321-3696-909C-8D76-72C1E0F3E9DD}"/>
              </a:ext>
            </a:extLst>
          </p:cNvPr>
          <p:cNvSpPr txBox="1"/>
          <p:nvPr/>
        </p:nvSpPr>
        <p:spPr>
          <a:xfrm>
            <a:off x="5561163" y="5330387"/>
            <a:ext cx="43393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מקור: משרד החקלאות, עבודה שנעשתה עבור תכנית אסטרטגית לשטחים פתוחים 2021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4AFD841-9473-B7DD-7722-A7E36E359486}"/>
              </a:ext>
            </a:extLst>
          </p:cNvPr>
          <p:cNvSpPr txBox="1"/>
          <p:nvPr/>
        </p:nvSpPr>
        <p:spPr>
          <a:xfrm>
            <a:off x="121819" y="797643"/>
            <a:ext cx="11940709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000" dirty="0"/>
              <a:t>ניתוח ערכיות הקרקע החקלאית מתבסס על סקר איכות הקרקע הארצי, שנערך בשנות ה-50 של המאה ה-20. </a:t>
            </a:r>
          </a:p>
          <a:p>
            <a:pPr>
              <a:spcBef>
                <a:spcPts val="1200"/>
              </a:spcBef>
            </a:pPr>
            <a:r>
              <a:rPr lang="he-IL" sz="2000" dirty="0"/>
              <a:t>מכיוון שחקלאי ישראל יודעים לטייב קרקעות ירודות, במקומות בהם ישנו בפועל גידול חקלאי אינטנסיבי – דירוג ערכיות הקרקע החקלאית ישודרג בהתאם. כמו כן יסומנו בערכיות </a:t>
            </a:r>
            <a:r>
              <a:rPr lang="he-IL" sz="2000" dirty="0" err="1"/>
              <a:t>מירבית</a:t>
            </a:r>
            <a:r>
              <a:rPr lang="he-IL" sz="2000" dirty="0"/>
              <a:t> חלקות א שבהן יש יכולת להקים מבנים חקלאיים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EF93BFB-0656-ED59-9C43-3111DA50B55F}"/>
              </a:ext>
            </a:extLst>
          </p:cNvPr>
          <p:cNvSpPr txBox="1"/>
          <p:nvPr/>
        </p:nvSpPr>
        <p:spPr>
          <a:xfrm>
            <a:off x="4825424" y="5495365"/>
            <a:ext cx="5017823" cy="8307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77820529-3CFF-33ED-E1B5-75AAF8CC353A}"/>
              </a:ext>
            </a:extLst>
          </p:cNvPr>
          <p:cNvSpPr txBox="1"/>
          <p:nvPr/>
        </p:nvSpPr>
        <p:spPr>
          <a:xfrm>
            <a:off x="4105695" y="6069275"/>
            <a:ext cx="79372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/>
              <a:t>בנוסף סומנו </a:t>
            </a:r>
            <a:r>
              <a:rPr lang="he-IL" sz="2000" dirty="0"/>
              <a:t>בערכיות טובה מאוד חלקות א, שיש בהן זכויות למבנים חקלאיים ואפשרויות לגידול בעלי חיים, חממות, </a:t>
            </a:r>
            <a:r>
              <a:rPr lang="en-US" sz="2000" dirty="0"/>
              <a:t>indoor</a:t>
            </a:r>
            <a:r>
              <a:rPr lang="he-IL" sz="2000" dirty="0"/>
              <a:t> וגידולים אינטנסיביים-רווחיים דומים</a:t>
            </a:r>
          </a:p>
        </p:txBody>
      </p:sp>
    </p:spTree>
    <p:extLst>
      <p:ext uri="{BB962C8B-B14F-4D97-AF65-F5344CB8AC3E}">
        <p14:creationId xmlns:p14="http://schemas.microsoft.com/office/powerpoint/2010/main" val="342268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11F9639-7EB5-6093-09AB-08F29DCDF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5306" y="866241"/>
            <a:ext cx="8748257" cy="5978224"/>
          </a:xfrm>
          <a:prstGeom prst="rect">
            <a:avLst/>
          </a:prstGeom>
        </p:spPr>
      </p:pic>
      <p:cxnSp>
        <p:nvCxnSpPr>
          <p:cNvPr id="2" name="מחבר ישר 1">
            <a:extLst>
              <a:ext uri="{FF2B5EF4-FFF2-40B4-BE49-F238E27FC236}">
                <a16:creationId xmlns:a16="http://schemas.microsoft.com/office/drawing/2014/main" id="{F8BC65E5-298D-34B6-3307-F185CACB528C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CD44F61-7141-BE87-8177-70A3EA1E01DC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ערכיות קרקע חקלאית: מיפוי כללי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0FCCE5B-9535-0CB7-8877-9344B7A20816}"/>
              </a:ext>
            </a:extLst>
          </p:cNvPr>
          <p:cNvSpPr txBox="1"/>
          <p:nvPr/>
        </p:nvSpPr>
        <p:spPr>
          <a:xfrm>
            <a:off x="167290" y="4281637"/>
            <a:ext cx="200254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מקור: משרד החקלאות, עבודה שנעשתה עבור תכנית אסטרטגית לשטחים פתוחים 2021</a:t>
            </a: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92BBFEAF-2E59-96E0-0A67-A3D0F034A9B7}"/>
              </a:ext>
            </a:extLst>
          </p:cNvPr>
          <p:cNvGrpSpPr/>
          <p:nvPr/>
        </p:nvGrpSpPr>
        <p:grpSpPr>
          <a:xfrm>
            <a:off x="121818" y="1336420"/>
            <a:ext cx="2048017" cy="2378911"/>
            <a:chOff x="121818" y="1336420"/>
            <a:chExt cx="2048017" cy="2378911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7A5B6794-9D58-C447-EF45-B80BE488C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5164" y="1679000"/>
              <a:ext cx="1264671" cy="2036331"/>
            </a:xfrm>
            <a:prstGeom prst="rect">
              <a:avLst/>
            </a:prstGeom>
          </p:spPr>
        </p:pic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4E8FA650-0561-BEE8-BC7D-EA08CBBD9346}"/>
                </a:ext>
              </a:extLst>
            </p:cNvPr>
            <p:cNvSpPr txBox="1"/>
            <p:nvPr/>
          </p:nvSpPr>
          <p:spPr>
            <a:xfrm>
              <a:off x="286327" y="1336420"/>
              <a:ext cx="18835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ערכיות חקלאית</a:t>
              </a: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736617BE-2892-1436-3A80-0C3F0A21CCA4}"/>
                </a:ext>
              </a:extLst>
            </p:cNvPr>
            <p:cNvSpPr txBox="1"/>
            <p:nvPr/>
          </p:nvSpPr>
          <p:spPr>
            <a:xfrm>
              <a:off x="378691" y="1724224"/>
              <a:ext cx="84974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ירודה</a:t>
              </a: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5605AFAB-A1B3-B7D5-3B78-283497D1D0CD}"/>
                </a:ext>
              </a:extLst>
            </p:cNvPr>
            <p:cNvSpPr txBox="1"/>
            <p:nvPr/>
          </p:nvSpPr>
          <p:spPr>
            <a:xfrm>
              <a:off x="121818" y="3172707"/>
              <a:ext cx="116274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טובה מאוד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636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2" name="מחבר ישר 1">
            <a:extLst>
              <a:ext uri="{FF2B5EF4-FFF2-40B4-BE49-F238E27FC236}">
                <a16:creationId xmlns:a16="http://schemas.microsoft.com/office/drawing/2014/main" id="{F8BC65E5-298D-34B6-3307-F185CACB528C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CD44F61-7141-BE87-8177-70A3EA1E01DC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ערכיות קרקע חקלאית: מיפוי מקומי </a:t>
            </a:r>
            <a:r>
              <a:rPr lang="he-IL" sz="2800" dirty="0"/>
              <a:t>כל הקרקע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DCC4B61-81CC-7214-145C-FDFA0330A788}"/>
              </a:ext>
            </a:extLst>
          </p:cNvPr>
          <p:cNvSpPr txBox="1"/>
          <p:nvPr/>
        </p:nvSpPr>
        <p:spPr>
          <a:xfrm>
            <a:off x="8471140" y="950021"/>
            <a:ext cx="3513579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000" dirty="0"/>
              <a:t>מרבית הקרקעות מוגדרות בערכיות טובה.</a:t>
            </a:r>
          </a:p>
          <a:p>
            <a:pPr>
              <a:spcBef>
                <a:spcPts val="1200"/>
              </a:spcBef>
            </a:pPr>
            <a:r>
              <a:rPr lang="he-IL" sz="2000" dirty="0"/>
              <a:t>יש לתת את הדעת לכך שהניתוח אינו לוקח בחשבון מאפייני אקלים, בו למגידו יש יתרון על פני עמק יזרעאל.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165783B-0D3A-9289-92BC-C35FEE706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79"/>
          <a:stretch/>
        </p:blipFill>
        <p:spPr>
          <a:xfrm>
            <a:off x="882072" y="841418"/>
            <a:ext cx="7451045" cy="6038147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A2599119-BE1C-2BDC-A6F6-1F91A7647344}"/>
              </a:ext>
            </a:extLst>
          </p:cNvPr>
          <p:cNvGrpSpPr/>
          <p:nvPr/>
        </p:nvGrpSpPr>
        <p:grpSpPr>
          <a:xfrm>
            <a:off x="0" y="856233"/>
            <a:ext cx="1771964" cy="2096476"/>
            <a:chOff x="443344" y="3537527"/>
            <a:chExt cx="1771964" cy="2096476"/>
          </a:xfrm>
        </p:grpSpPr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09B1EA7D-8DD3-48A2-B697-B98A56FE8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946" y="3537527"/>
              <a:ext cx="1670362" cy="2096476"/>
            </a:xfrm>
            <a:prstGeom prst="rect">
              <a:avLst/>
            </a:prstGeom>
          </p:spPr>
        </p:pic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D98F1299-F5E1-FD81-6E5E-E6CE8FCB9AF0}"/>
                </a:ext>
              </a:extLst>
            </p:cNvPr>
            <p:cNvSpPr txBox="1"/>
            <p:nvPr/>
          </p:nvSpPr>
          <p:spPr>
            <a:xfrm>
              <a:off x="443344" y="4305697"/>
              <a:ext cx="17641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ערכיות קרקע חקלאית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8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רקע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563418" y="1182255"/>
            <a:ext cx="10982037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המטרה: הכנת תכנית אסטרטגית אזורית לפיתוח כלכלי ותעסוקתי מבוסס חקלאות במועצות האזוריות עמק יזרעאל ומגידו</a:t>
            </a:r>
          </a:p>
          <a:p>
            <a:pPr>
              <a:spcBef>
                <a:spcPts val="1200"/>
              </a:spcBef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זיהוי גידולים חקלאיים-צמחיים אותם כדאי ואפשר לגדל, לאור שינויים ב:</a:t>
            </a:r>
          </a:p>
          <a:p>
            <a:pPr marL="1714500" lvl="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אקלים</a:t>
            </a:r>
          </a:p>
          <a:p>
            <a:pPr marL="1714500" lvl="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ביקושים למוצרים חקלאיים </a:t>
            </a:r>
          </a:p>
          <a:p>
            <a:pPr marL="1714500" lvl="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רגולציה </a:t>
            </a:r>
          </a:p>
          <a:p>
            <a:pPr marL="1714500" lvl="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היצע גורמי ייצור, בעיקר מים</a:t>
            </a:r>
            <a:endParaRPr lang="he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התכנית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תתמקד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בענפי חקלאות הצומח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התכנית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ממומנת על ידי משרד החקלאות במסגרת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התכנית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לפיתוח הכפר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8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2" name="מחבר ישר 1">
            <a:extLst>
              <a:ext uri="{FF2B5EF4-FFF2-40B4-BE49-F238E27FC236}">
                <a16:creationId xmlns:a16="http://schemas.microsoft.com/office/drawing/2014/main" id="{F8BC65E5-298D-34B6-3307-F185CACB528C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CD44F61-7141-BE87-8177-70A3EA1E01DC}"/>
              </a:ext>
            </a:extLst>
          </p:cNvPr>
          <p:cNvSpPr txBox="1"/>
          <p:nvPr/>
        </p:nvSpPr>
        <p:spPr>
          <a:xfrm>
            <a:off x="1619794" y="157018"/>
            <a:ext cx="1005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ערכיות קרקע חקלאית: מיפוי מקומי </a:t>
            </a:r>
            <a:r>
              <a:rPr lang="he-IL" sz="2800" dirty="0"/>
              <a:t>רק קרקעות חקלאיות מעובדות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34726140-723F-47FE-5B38-FDAABE7681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80"/>
          <a:stretch/>
        </p:blipFill>
        <p:spPr>
          <a:xfrm>
            <a:off x="728270" y="838870"/>
            <a:ext cx="7389187" cy="6021826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11C0015-DCF2-2A38-8DE1-B4E6C2BE5073}"/>
              </a:ext>
            </a:extLst>
          </p:cNvPr>
          <p:cNvSpPr txBox="1"/>
          <p:nvPr/>
        </p:nvSpPr>
        <p:spPr>
          <a:xfrm>
            <a:off x="5261179" y="5580726"/>
            <a:ext cx="2772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המיפוי מתייחס לאפיון הקרקע בלבד, לא לאקלים, מערכות השקיה ומרכיבים חשובים נוספים לחקלאות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A2599119-BE1C-2BDC-A6F6-1F91A7647344}"/>
              </a:ext>
            </a:extLst>
          </p:cNvPr>
          <p:cNvGrpSpPr/>
          <p:nvPr/>
        </p:nvGrpSpPr>
        <p:grpSpPr>
          <a:xfrm>
            <a:off x="121819" y="982309"/>
            <a:ext cx="1771964" cy="2096476"/>
            <a:chOff x="443344" y="3537527"/>
            <a:chExt cx="1771964" cy="2096476"/>
          </a:xfrm>
        </p:grpSpPr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09B1EA7D-8DD3-48A2-B697-B98A56FE8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946" y="3537527"/>
              <a:ext cx="1670362" cy="2096476"/>
            </a:xfrm>
            <a:prstGeom prst="rect">
              <a:avLst/>
            </a:prstGeom>
          </p:spPr>
        </p:pic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D98F1299-F5E1-FD81-6E5E-E6CE8FCB9AF0}"/>
                </a:ext>
              </a:extLst>
            </p:cNvPr>
            <p:cNvSpPr txBox="1"/>
            <p:nvPr/>
          </p:nvSpPr>
          <p:spPr>
            <a:xfrm>
              <a:off x="443344" y="4305697"/>
              <a:ext cx="17641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ערכיות קרקע חקלאית</a:t>
              </a:r>
            </a:p>
          </p:txBody>
        </p:sp>
      </p:grpSp>
      <p:graphicFrame>
        <p:nvGraphicFramePr>
          <p:cNvPr id="16" name="תרשים 15">
            <a:extLst>
              <a:ext uri="{FF2B5EF4-FFF2-40B4-BE49-F238E27FC236}">
                <a16:creationId xmlns:a16="http://schemas.microsoft.com/office/drawing/2014/main" id="{138F73A7-D739-1293-4434-D43331332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219383"/>
              </p:ext>
            </p:extLst>
          </p:nvPr>
        </p:nvGraphicFramePr>
        <p:xfrm>
          <a:off x="7798279" y="838870"/>
          <a:ext cx="4810275" cy="299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תרשים 16">
            <a:extLst>
              <a:ext uri="{FF2B5EF4-FFF2-40B4-BE49-F238E27FC236}">
                <a16:creationId xmlns:a16="http://schemas.microsoft.com/office/drawing/2014/main" id="{0F38C999-AD07-C067-BEEB-6C156E20A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579216"/>
              </p:ext>
            </p:extLst>
          </p:nvPr>
        </p:nvGraphicFramePr>
        <p:xfrm>
          <a:off x="7592767" y="3717985"/>
          <a:ext cx="5011024" cy="314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2574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822036" y="157018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אקלים: נתוני עבר – בסיס הנתונים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FEE3FC1-46E9-1D6B-641F-E43346E3EC39}"/>
              </a:ext>
            </a:extLst>
          </p:cNvPr>
          <p:cNvSpPr txBox="1"/>
          <p:nvPr/>
        </p:nvSpPr>
        <p:spPr>
          <a:xfrm>
            <a:off x="170872" y="927569"/>
            <a:ext cx="1171170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000" dirty="0"/>
              <a:t>שינוי האקלים הינו גורם עיקרי המשפיע, וצפוי להשפיע בעתיד, על חקלאות העמקים. </a:t>
            </a:r>
          </a:p>
          <a:p>
            <a:pPr>
              <a:spcBef>
                <a:spcPts val="1200"/>
              </a:spcBef>
            </a:pPr>
            <a:r>
              <a:rPr lang="he-IL" sz="2000" dirty="0"/>
              <a:t>השירות המטאורולוגי ומשרד החקלאות אספו נתונים על מגמות עבר לשנים 1950-2016 בנוגע לפרמטרים הבאים:</a:t>
            </a:r>
          </a:p>
        </p:txBody>
      </p:sp>
      <p:graphicFrame>
        <p:nvGraphicFramePr>
          <p:cNvPr id="2" name="טבלה 4">
            <a:extLst>
              <a:ext uri="{FF2B5EF4-FFF2-40B4-BE49-F238E27FC236}">
                <a16:creationId xmlns:a16="http://schemas.microsoft.com/office/drawing/2014/main" id="{CB57D5F9-0DB6-25EA-651F-6C9ADE6F8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04487"/>
              </p:ext>
            </p:extLst>
          </p:nvPr>
        </p:nvGraphicFramePr>
        <p:xfrm>
          <a:off x="2285076" y="1907953"/>
          <a:ext cx="8128000" cy="33375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45457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76227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טמפרטורה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משקעים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87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טמפרטורה ממוצעת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מספר ימי גשם מעל 1 מ"מ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4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טמפרטורת לילה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מספר ימי גשם מעל 5 מ"מ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47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מספר ימים מעל 30 מעלות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מספר ימי גשם מעל 10 מ"מ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0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מספר ימים מעל 34 מעלות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סך משקעים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3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מספר ימים מעל 38 מעלות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רצף ימים יבשים בחורף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1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טמפרטורת מקסימום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תאריך גשם ראשון 20 מ"מ ומעלה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99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מספר ימים מתחת 0 מעלות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4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מספר ימים מתחת 7 מעלות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00351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B3ED861-1477-EACD-DFCE-F4F8308684F4}"/>
              </a:ext>
            </a:extLst>
          </p:cNvPr>
          <p:cNvSpPr txBox="1"/>
          <p:nvPr/>
        </p:nvSpPr>
        <p:spPr>
          <a:xfrm>
            <a:off x="6365966" y="5457635"/>
            <a:ext cx="404711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מסומנים בירוק פרמטרים בעלי עניין מיוחד לחקלאות</a:t>
            </a:r>
          </a:p>
        </p:txBody>
      </p:sp>
    </p:spTree>
    <p:extLst>
      <p:ext uri="{BB962C8B-B14F-4D97-AF65-F5344CB8AC3E}">
        <p14:creationId xmlns:p14="http://schemas.microsoft.com/office/powerpoint/2010/main" val="2082739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822036" y="157018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אקלים: תחזיות עתיד – בסיס הנתונים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FEE3FC1-46E9-1D6B-641F-E43346E3EC39}"/>
              </a:ext>
            </a:extLst>
          </p:cNvPr>
          <p:cNvSpPr txBox="1"/>
          <p:nvPr/>
        </p:nvSpPr>
        <p:spPr>
          <a:xfrm>
            <a:off x="8595360" y="1036320"/>
            <a:ext cx="34847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000" dirty="0"/>
              <a:t>השירות המטאורולוגי ומשרד החקלאות ערכו תחזיות אקלים לשנת 2050, עבור הפרמטרים הבאים:</a:t>
            </a:r>
          </a:p>
        </p:txBody>
      </p:sp>
      <p:graphicFrame>
        <p:nvGraphicFramePr>
          <p:cNvPr id="2" name="טבלה 4">
            <a:extLst>
              <a:ext uri="{FF2B5EF4-FFF2-40B4-BE49-F238E27FC236}">
                <a16:creationId xmlns:a16="http://schemas.microsoft.com/office/drawing/2014/main" id="{CB57D5F9-0DB6-25EA-651F-6C9ADE6F8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62385"/>
              </p:ext>
            </p:extLst>
          </p:nvPr>
        </p:nvGraphicFramePr>
        <p:xfrm>
          <a:off x="194004" y="982309"/>
          <a:ext cx="8439465" cy="58216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888984">
                  <a:extLst>
                    <a:ext uri="{9D8B030D-6E8A-4147-A177-3AD203B41FA5}">
                      <a16:colId xmlns:a16="http://schemas.microsoft.com/office/drawing/2014/main" val="394545733"/>
                    </a:ext>
                  </a:extLst>
                </a:gridCol>
                <a:gridCol w="5550481">
                  <a:extLst>
                    <a:ext uri="{9D8B030D-6E8A-4147-A177-3AD203B41FA5}">
                      <a16:colId xmlns:a16="http://schemas.microsoft.com/office/drawing/2014/main" val="1176227088"/>
                    </a:ext>
                  </a:extLst>
                </a:gridCol>
              </a:tblGrid>
              <a:tr h="323968"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טמפרטורה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משקעים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879073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מכסות צינון שנתיות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ימי גשם מעל 1 מ"מ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395604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מספר שעות שנתיות מעל 30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ימי גשם מעל 5 מ"מ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30536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מספר שעות שנתיות מעל 32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ימי גשם מעל 10 מ"מ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50044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מספר שעות שנתיות מתחת ל-10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ימי גשם מעל 20 מ"מ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327014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מספר שעות שנתיות מתחת ל-18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השינוי במספר ימי יובש רצופים בשנה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349737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מספר שעות שנתיות מתחת ל-21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השינוי במספר ימים יובש רצופים </a:t>
                      </a:r>
                      <a:r>
                        <a:rPr lang="he-IL" sz="1200" dirty="0" err="1"/>
                        <a:t>דצמ-פבר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58466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מספר שעות שנתיות מתחת ל-24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השינוי במספר ימים יובש רצופים </a:t>
                      </a:r>
                      <a:r>
                        <a:rPr lang="he-IL" sz="1200" dirty="0" err="1"/>
                        <a:t>ינו-פבר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891614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משרעת הטמפרטורות היומיות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השינוי במספר ימים יובש רצופים </a:t>
                      </a:r>
                      <a:r>
                        <a:rPr lang="he-IL" sz="1200" dirty="0" err="1"/>
                        <a:t>נוב-דצמ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51180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מספר הימים מתחת ל0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השינוי במספר ימים יובש רצופים </a:t>
                      </a:r>
                      <a:r>
                        <a:rPr lang="he-IL" sz="1200" dirty="0" err="1"/>
                        <a:t>נוב</a:t>
                      </a:r>
                      <a:r>
                        <a:rPr lang="he-IL" sz="1200" dirty="0"/>
                        <a:t>-אפר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67841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מספר הימים מעל 15.5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השינוי הצפוי במספר הימים מ15.9 ועד קבלת כמות יומית או דו-יומית מצטברת של 20 מ"מ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609283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טמפרטורה ממוצעת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השינוי הצפוי בסך כמות הגשת המצטברת בשנה מימי גשם מאחוזון 95 ומעלה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270493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טמפרטורת מינימום ממוצעת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השינוי הצפוי בסך כמות הגשם מאחוזון 95 מתוך הכמות השנתית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89636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מספר ימים מתחת ל3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השינוי הצפוי בסך כמות הגשם המצטברת בשנה מימי גשם מאחוזון 99 ומעלה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515458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מספר ימים מתחת ל5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השינוי הצפוי בכמות הגשם המקסימאלית ב-5 ימים רצופים בכל שנה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835450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מספר ימים מתחת ל7 מ"צ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השינוי הצפוי בכמות הגשם המקסימאלית ב-7 ימים רצופים בכל שנה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05213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מספר ימים מתחת ל12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השינוי הצפוי בכמות הגשם היומית הממוצעת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89605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מספר ימים מעל 20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השינוי הצפוי בכמות המשקעים השנתית הממוצעת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194604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טמפרטורת מקסימום יומית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604552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מספר ימים מעל 18 מ"צ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377554"/>
                  </a:ext>
                </a:extLst>
              </a:tr>
              <a:tr h="265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מספר ימים מעל 30 מ"צ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338889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B3ED861-1477-EACD-DFCE-F4F8308684F4}"/>
              </a:ext>
            </a:extLst>
          </p:cNvPr>
          <p:cNvSpPr txBox="1"/>
          <p:nvPr/>
        </p:nvSpPr>
        <p:spPr>
          <a:xfrm>
            <a:off x="9311548" y="6180891"/>
            <a:ext cx="268644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מסומנים בירוק פרמטרים בעלי עניין מיוחד לחקלאות</a:t>
            </a:r>
          </a:p>
        </p:txBody>
      </p:sp>
    </p:spTree>
    <p:extLst>
      <p:ext uri="{BB962C8B-B14F-4D97-AF65-F5344CB8AC3E}">
        <p14:creationId xmlns:p14="http://schemas.microsoft.com/office/powerpoint/2010/main" val="2052166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822036" y="157018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אקלים: מגמות עבר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0936BDC-0556-6800-B490-5501CD4629A8}"/>
              </a:ext>
            </a:extLst>
          </p:cNvPr>
          <p:cNvSpPr txBox="1"/>
          <p:nvPr/>
        </p:nvSpPr>
        <p:spPr>
          <a:xfrm>
            <a:off x="634990" y="5182450"/>
            <a:ext cx="294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גלעד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A019AD2-B4E1-D561-0823-19CB0825D36D}"/>
              </a:ext>
            </a:extLst>
          </p:cNvPr>
          <p:cNvSpPr txBox="1"/>
          <p:nvPr/>
        </p:nvSpPr>
        <p:spPr>
          <a:xfrm>
            <a:off x="4807527" y="5237871"/>
            <a:ext cx="294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כפר יהושע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730DEBE-2A36-7ABC-358F-8B0CFD4748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" y="2016686"/>
            <a:ext cx="4221018" cy="3165764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5E30C9A-98A1-E745-58B8-0B097FAC3BAD}"/>
              </a:ext>
            </a:extLst>
          </p:cNvPr>
          <p:cNvSpPr txBox="1"/>
          <p:nvPr/>
        </p:nvSpPr>
        <p:spPr>
          <a:xfrm>
            <a:off x="9242403" y="5297910"/>
            <a:ext cx="294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עפולה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4BB9F084-884D-1A6E-4120-8A3FFAB05D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102" y="2016687"/>
            <a:ext cx="4331855" cy="3248891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1C07B0B3-ECB3-48F3-0C9E-F1F0D7E9CF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233" y="2016686"/>
            <a:ext cx="4294910" cy="3221183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FEE3FC1-46E9-1D6B-641F-E43346E3EC39}"/>
              </a:ext>
            </a:extLst>
          </p:cNvPr>
          <p:cNvSpPr txBox="1"/>
          <p:nvPr/>
        </p:nvSpPr>
        <p:spPr>
          <a:xfrm>
            <a:off x="300174" y="5811409"/>
            <a:ext cx="117117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בשנים האחרונות יש יותר ימים עם טמפרטורות גבוהות.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B9EB09A-C01C-4B6B-5849-D065E61C332D}"/>
              </a:ext>
            </a:extLst>
          </p:cNvPr>
          <p:cNvSpPr txBox="1"/>
          <p:nvPr/>
        </p:nvSpPr>
        <p:spPr>
          <a:xfrm>
            <a:off x="914398" y="891315"/>
            <a:ext cx="1085272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מספר ימים עם טמפ' מעל 30 מעלות, 1950-2015</a:t>
            </a:r>
          </a:p>
          <a:p>
            <a:r>
              <a:rPr lang="he-IL" sz="1400" dirty="0"/>
              <a:t>מוצגות התחנות המטאורולוגיות הרלוונטיות לעמקים. מקור: השירות המטאורולוגי ומשרד החקלאות</a:t>
            </a:r>
          </a:p>
        </p:txBody>
      </p:sp>
    </p:spTree>
    <p:extLst>
      <p:ext uri="{BB962C8B-B14F-4D97-AF65-F5344CB8AC3E}">
        <p14:creationId xmlns:p14="http://schemas.microsoft.com/office/powerpoint/2010/main" val="3637183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822036" y="157018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אקלים: מגמות עבר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0936BDC-0556-6800-B490-5501CD4629A8}"/>
              </a:ext>
            </a:extLst>
          </p:cNvPr>
          <p:cNvSpPr txBox="1"/>
          <p:nvPr/>
        </p:nvSpPr>
        <p:spPr>
          <a:xfrm>
            <a:off x="634990" y="4912497"/>
            <a:ext cx="294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גלעד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A019AD2-B4E1-D561-0823-19CB0825D36D}"/>
              </a:ext>
            </a:extLst>
          </p:cNvPr>
          <p:cNvSpPr txBox="1"/>
          <p:nvPr/>
        </p:nvSpPr>
        <p:spPr>
          <a:xfrm>
            <a:off x="4807527" y="4967918"/>
            <a:ext cx="294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כפר יהושע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5E30C9A-98A1-E745-58B8-0B097FAC3BAD}"/>
              </a:ext>
            </a:extLst>
          </p:cNvPr>
          <p:cNvSpPr txBox="1"/>
          <p:nvPr/>
        </p:nvSpPr>
        <p:spPr>
          <a:xfrm>
            <a:off x="9242403" y="5027957"/>
            <a:ext cx="294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עפולה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5B434F90-65FE-B50B-B5A2-29F5834AAC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1351"/>
            <a:ext cx="4221018" cy="316576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717D002F-1CEE-294A-303C-704E4D2EA2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381" y="1751352"/>
            <a:ext cx="4221018" cy="316576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AB439C8-3FAF-F394-A91E-FCD1CE308D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05" y="1751353"/>
            <a:ext cx="4221018" cy="3165764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E679170D-D116-D6E1-C65C-E66520BDBE5E}"/>
              </a:ext>
            </a:extLst>
          </p:cNvPr>
          <p:cNvSpPr txBox="1"/>
          <p:nvPr/>
        </p:nvSpPr>
        <p:spPr>
          <a:xfrm>
            <a:off x="314035" y="5426799"/>
            <a:ext cx="117117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בשנים האחרונות יש פחות ימים עם טמפרטורות נמוכות.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39D63F1-D07E-38ED-9A49-F2D331FFFDD7}"/>
              </a:ext>
            </a:extLst>
          </p:cNvPr>
          <p:cNvSpPr txBox="1"/>
          <p:nvPr/>
        </p:nvSpPr>
        <p:spPr>
          <a:xfrm>
            <a:off x="822035" y="882076"/>
            <a:ext cx="1085272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מספר ימים עם טמפ' מתחת 7 מעלות 1950-2015</a:t>
            </a:r>
          </a:p>
          <a:p>
            <a:r>
              <a:rPr lang="he-IL" sz="1400" dirty="0"/>
              <a:t>מוצגות התחנות המטאורולוגיות הרלוונטיות לעמקים. מקור: השירות המטאורולוגי ומשרד החקלאות</a:t>
            </a:r>
          </a:p>
        </p:txBody>
      </p:sp>
    </p:spTree>
    <p:extLst>
      <p:ext uri="{BB962C8B-B14F-4D97-AF65-F5344CB8AC3E}">
        <p14:creationId xmlns:p14="http://schemas.microsoft.com/office/powerpoint/2010/main" val="319806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822036" y="157018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אקלים: מגמות עבר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A019AD2-B4E1-D561-0823-19CB0825D36D}"/>
              </a:ext>
            </a:extLst>
          </p:cNvPr>
          <p:cNvSpPr txBox="1"/>
          <p:nvPr/>
        </p:nvSpPr>
        <p:spPr>
          <a:xfrm>
            <a:off x="2715491" y="5084613"/>
            <a:ext cx="294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גבעת עוז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5E30C9A-98A1-E745-58B8-0B097FAC3BAD}"/>
              </a:ext>
            </a:extLst>
          </p:cNvPr>
          <p:cNvSpPr txBox="1"/>
          <p:nvPr/>
        </p:nvSpPr>
        <p:spPr>
          <a:xfrm>
            <a:off x="8983786" y="5084613"/>
            <a:ext cx="294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שריד</a:t>
            </a:r>
          </a:p>
        </p:txBody>
      </p:sp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1FC2DFA5-4089-4FA7-8E43-256F3B239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042857"/>
              </p:ext>
            </p:extLst>
          </p:nvPr>
        </p:nvGraphicFramePr>
        <p:xfrm>
          <a:off x="5791200" y="1417717"/>
          <a:ext cx="6560417" cy="365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B59F528F-071C-C5BF-D1B0-F288B41E2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254670"/>
              </p:ext>
            </p:extLst>
          </p:nvPr>
        </p:nvGraphicFramePr>
        <p:xfrm>
          <a:off x="0" y="1417784"/>
          <a:ext cx="5791200" cy="365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9F9DF7C-7C3D-6820-9FEF-6C590CDBB8EB}"/>
              </a:ext>
            </a:extLst>
          </p:cNvPr>
          <p:cNvSpPr txBox="1"/>
          <p:nvPr/>
        </p:nvSpPr>
        <p:spPr>
          <a:xfrm>
            <a:off x="286327" y="5445815"/>
            <a:ext cx="117117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בכמות המשקעים השנתית הממוצעת לא חל שינוי משמעותי ב-70 השנים האחרונות, אבל המשקעים מתפלגים על פחות ימים.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E271F53-4EFE-B2F1-3210-3B18CCFDFF86}"/>
              </a:ext>
            </a:extLst>
          </p:cNvPr>
          <p:cNvSpPr txBox="1"/>
          <p:nvPr/>
        </p:nvSpPr>
        <p:spPr>
          <a:xfrm>
            <a:off x="870858" y="854659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מספר ימי גשם מעל 5 מ"מ, 1950-2017</a:t>
            </a:r>
          </a:p>
        </p:txBody>
      </p:sp>
    </p:spTree>
    <p:extLst>
      <p:ext uri="{BB962C8B-B14F-4D97-AF65-F5344CB8AC3E}">
        <p14:creationId xmlns:p14="http://schemas.microsoft.com/office/powerpoint/2010/main" val="3986688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822036" y="157018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אקלים: מגמות עבר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A019AD2-B4E1-D561-0823-19CB0825D36D}"/>
              </a:ext>
            </a:extLst>
          </p:cNvPr>
          <p:cNvSpPr txBox="1"/>
          <p:nvPr/>
        </p:nvSpPr>
        <p:spPr>
          <a:xfrm>
            <a:off x="2731954" y="5609973"/>
            <a:ext cx="294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גבעת עוז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5E30C9A-98A1-E745-58B8-0B097FAC3BAD}"/>
              </a:ext>
            </a:extLst>
          </p:cNvPr>
          <p:cNvSpPr txBox="1"/>
          <p:nvPr/>
        </p:nvSpPr>
        <p:spPr>
          <a:xfrm>
            <a:off x="8928368" y="5671502"/>
            <a:ext cx="294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שריד</a:t>
            </a:r>
          </a:p>
        </p:txBody>
      </p:sp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54570069-2548-7CE6-234C-DB8517A544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74338"/>
              </p:ext>
            </p:extLst>
          </p:nvPr>
        </p:nvGraphicFramePr>
        <p:xfrm>
          <a:off x="6465455" y="1649881"/>
          <a:ext cx="5726545" cy="385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תרשים 5">
            <a:extLst>
              <a:ext uri="{FF2B5EF4-FFF2-40B4-BE49-F238E27FC236}">
                <a16:creationId xmlns:a16="http://schemas.microsoft.com/office/drawing/2014/main" id="{8163A330-0BB4-8200-F0AD-68195ACB9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148287"/>
              </p:ext>
            </p:extLst>
          </p:nvPr>
        </p:nvGraphicFramePr>
        <p:xfrm>
          <a:off x="-22491" y="1636348"/>
          <a:ext cx="5700845" cy="382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1033E82-413A-112D-6E5E-F5CEAE69BF0C}"/>
              </a:ext>
            </a:extLst>
          </p:cNvPr>
          <p:cNvSpPr txBox="1"/>
          <p:nvPr/>
        </p:nvSpPr>
        <p:spPr>
          <a:xfrm>
            <a:off x="240145" y="6040260"/>
            <a:ext cx="117117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בשנים האחרונות תקופות היובש בחורף מתארכות.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195B4DF-6988-D8BB-8393-E8C3A9635010}"/>
              </a:ext>
            </a:extLst>
          </p:cNvPr>
          <p:cNvSpPr txBox="1"/>
          <p:nvPr/>
        </p:nvSpPr>
        <p:spPr>
          <a:xfrm>
            <a:off x="822035" y="1037610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תקופת יובש בחורף, מספר ימים, 1950-2017</a:t>
            </a:r>
          </a:p>
        </p:txBody>
      </p:sp>
    </p:spTree>
    <p:extLst>
      <p:ext uri="{BB962C8B-B14F-4D97-AF65-F5344CB8AC3E}">
        <p14:creationId xmlns:p14="http://schemas.microsoft.com/office/powerpoint/2010/main" val="3057131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88D69CA3-8C88-5139-19B9-18F55B4087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8802" y="891865"/>
            <a:ext cx="6265762" cy="5314047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822036" y="157018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תחזית אקלים ל2050: טמפרטורות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947DE4C-FB71-8268-B240-8FFA5BBECD56}"/>
              </a:ext>
            </a:extLst>
          </p:cNvPr>
          <p:cNvSpPr txBox="1"/>
          <p:nvPr/>
        </p:nvSpPr>
        <p:spPr>
          <a:xfrm>
            <a:off x="358472" y="6492058"/>
            <a:ext cx="117117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לפי מודל </a:t>
            </a:r>
            <a:r>
              <a:rPr lang="en-US" sz="1600" dirty="0"/>
              <a:t>RCP4.5</a:t>
            </a:r>
            <a:r>
              <a:rPr lang="he-IL" sz="1600" dirty="0"/>
              <a:t> המתון יחסית, בהנחה שיעשו כל המאמצים למיתון שינוי האקלים.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E63E79F0-D1F3-F200-31B3-AE531660E6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0711"/>
            <a:ext cx="6096000" cy="5325201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E33CF7A-4338-0472-5F3E-9058452F8B95}"/>
              </a:ext>
            </a:extLst>
          </p:cNvPr>
          <p:cNvSpPr txBox="1"/>
          <p:nvPr/>
        </p:nvSpPr>
        <p:spPr>
          <a:xfrm>
            <a:off x="6151420" y="861839"/>
            <a:ext cx="46735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השינוי במספר הימים עם טמפ' מעל 34 מעלות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3359011F-20EC-E790-7866-B3F57473FB22}"/>
              </a:ext>
            </a:extLst>
          </p:cNvPr>
          <p:cNvSpPr txBox="1"/>
          <p:nvPr/>
        </p:nvSpPr>
        <p:spPr>
          <a:xfrm>
            <a:off x="121819" y="853324"/>
            <a:ext cx="46735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השינוי במספר הימים עם טמפ' מתחת 7 מעלות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3E8ED8D-8F0A-9ADC-6AD2-80D90C335757}"/>
              </a:ext>
            </a:extLst>
          </p:cNvPr>
          <p:cNvSpPr txBox="1"/>
          <p:nvPr/>
        </p:nvSpPr>
        <p:spPr>
          <a:xfrm>
            <a:off x="10030692" y="5083226"/>
            <a:ext cx="20966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באזור העמקים צפויה </a:t>
            </a:r>
            <a:r>
              <a:rPr lang="he-IL" b="1" dirty="0"/>
              <a:t>תוספת של 29.4 ימים בשנה עם טמפ' מעל 34 מעלות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93E7809-F675-E98C-E70E-1871179D5C15}"/>
              </a:ext>
            </a:extLst>
          </p:cNvPr>
          <p:cNvSpPr txBox="1"/>
          <p:nvPr/>
        </p:nvSpPr>
        <p:spPr>
          <a:xfrm>
            <a:off x="3796145" y="4987111"/>
            <a:ext cx="216589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באזור העמקים צפויה </a:t>
            </a:r>
            <a:r>
              <a:rPr lang="he-IL" b="1" dirty="0"/>
              <a:t>ירידה של 16.2 ימים בשנה עם טמפ' מתחת 7 מעלות</a:t>
            </a:r>
          </a:p>
        </p:txBody>
      </p:sp>
    </p:spTree>
    <p:extLst>
      <p:ext uri="{BB962C8B-B14F-4D97-AF65-F5344CB8AC3E}">
        <p14:creationId xmlns:p14="http://schemas.microsoft.com/office/powerpoint/2010/main" val="2866533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822036" y="157018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תחזית אקלים ל2050: משקעים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6EA69D2-55EE-4659-4F68-82CE12BD7DB6}"/>
              </a:ext>
            </a:extLst>
          </p:cNvPr>
          <p:cNvSpPr txBox="1"/>
          <p:nvPr/>
        </p:nvSpPr>
        <p:spPr>
          <a:xfrm>
            <a:off x="240145" y="6505913"/>
            <a:ext cx="117117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לפי מודל </a:t>
            </a:r>
            <a:r>
              <a:rPr lang="en-US" sz="1600" dirty="0"/>
              <a:t>RCP4.5</a:t>
            </a:r>
            <a:r>
              <a:rPr lang="he-IL" sz="1600" dirty="0"/>
              <a:t> המתון יחסית, בהנחה שיעשו כל המאמצים למיתון שינוי האקלים.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0F1A14B-3B22-690F-82E0-2CB645639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782" y="876496"/>
            <a:ext cx="5929745" cy="518233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DB5598E-AC75-32DC-091B-1C3BF49F5F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782" y="851444"/>
            <a:ext cx="1325039" cy="237374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0A84D8D-C984-3460-192D-D7C749002B7E}"/>
              </a:ext>
            </a:extLst>
          </p:cNvPr>
          <p:cNvSpPr txBox="1"/>
          <p:nvPr/>
        </p:nvSpPr>
        <p:spPr>
          <a:xfrm>
            <a:off x="9712164" y="5175592"/>
            <a:ext cx="20966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באזור העמקים צפויה </a:t>
            </a:r>
            <a:r>
              <a:rPr lang="he-IL" b="1" dirty="0"/>
              <a:t>ירידה של 3-4 ימי גשם בשנה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68CEEAD8-7D61-37D9-F1F5-1800F9893B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3" y="876495"/>
            <a:ext cx="6077527" cy="521874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C85F177-5C46-CFD5-D2D0-DD53E76EE6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54" y="848616"/>
            <a:ext cx="1043709" cy="2379400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E2D2BE3-003F-AFF1-BF9F-4FAF7557D481}"/>
              </a:ext>
            </a:extLst>
          </p:cNvPr>
          <p:cNvSpPr txBox="1"/>
          <p:nvPr/>
        </p:nvSpPr>
        <p:spPr>
          <a:xfrm>
            <a:off x="3352800" y="5246334"/>
            <a:ext cx="27431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באזור העמקים צפויה </a:t>
            </a:r>
            <a:r>
              <a:rPr lang="he-IL" b="1" dirty="0"/>
              <a:t>תוספת של 2-4 ימים לתקופות היובש הרצופות בחורף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01106B45-7C1A-A402-C91F-0D19D2D99541}"/>
              </a:ext>
            </a:extLst>
          </p:cNvPr>
          <p:cNvSpPr txBox="1"/>
          <p:nvPr/>
        </p:nvSpPr>
        <p:spPr>
          <a:xfrm>
            <a:off x="8118764" y="855646"/>
            <a:ext cx="4017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800" b="1" dirty="0"/>
              <a:t>מספר ימי גשם מעל 5 מ"מ, 2020-2050</a:t>
            </a:r>
            <a:endParaRPr lang="he-IL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A6FC932C-817A-F64A-68D3-CEDAE26E7B32}"/>
              </a:ext>
            </a:extLst>
          </p:cNvPr>
          <p:cNvSpPr txBox="1"/>
          <p:nvPr/>
        </p:nvSpPr>
        <p:spPr>
          <a:xfrm>
            <a:off x="1639076" y="820593"/>
            <a:ext cx="4387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800" b="1" dirty="0"/>
              <a:t>תקופת יובש בחורף, מספר ימים, 2020-2050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2388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424873" y="157018"/>
            <a:ext cx="11249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פרויקט מדידת אקלים אזורי – תחנות מדידה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EA4E271-D645-4591-0FF4-A975F8A5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259" y="861078"/>
            <a:ext cx="8405475" cy="5996921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BEF90F5-E5DB-4D54-FDDC-46E1A907EE83}"/>
              </a:ext>
            </a:extLst>
          </p:cNvPr>
          <p:cNvSpPr txBox="1"/>
          <p:nvPr/>
        </p:nvSpPr>
        <p:spPr>
          <a:xfrm>
            <a:off x="8364216" y="891315"/>
            <a:ext cx="3646809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/>
              <a:t>פרויקט מדידת אקלים אזורי ארוך טווח. </a:t>
            </a:r>
          </a:p>
          <a:p>
            <a:pPr>
              <a:spcBef>
                <a:spcPts val="1200"/>
              </a:spcBef>
            </a:pPr>
            <a:r>
              <a:rPr lang="he-IL" sz="2400" dirty="0"/>
              <a:t>החל ב2022, בשיתוף פעולה של חקלאי העמק ומשרד החקלאות. </a:t>
            </a:r>
          </a:p>
          <a:p>
            <a:pPr>
              <a:spcBef>
                <a:spcPts val="1200"/>
              </a:spcBef>
            </a:pPr>
            <a:r>
              <a:rPr lang="he-IL" sz="2400" dirty="0"/>
              <a:t>הוקמו תחנות מדידה המודדות באופן רציף את הטמפרטורה בחורף, סכנת קרה. </a:t>
            </a:r>
          </a:p>
          <a:p>
            <a:pPr>
              <a:spcBef>
                <a:spcPts val="1200"/>
              </a:spcBef>
            </a:pPr>
            <a:r>
              <a:rPr lang="he-IL" sz="2400" dirty="0"/>
              <a:t>מתוכנן להתרחב בעתיד לאזורים נוספים.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A8D3BD1-A045-7B29-690B-BDB8FA65D911}"/>
              </a:ext>
            </a:extLst>
          </p:cNvPr>
          <p:cNvSpPr txBox="1"/>
          <p:nvPr/>
        </p:nvSpPr>
        <p:spPr>
          <a:xfrm>
            <a:off x="5276850" y="891315"/>
            <a:ext cx="29813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פרויקט מדידת אקלים אזורי, מיקום תחנות מדידה</a:t>
            </a:r>
          </a:p>
        </p:txBody>
      </p:sp>
    </p:spTree>
    <p:extLst>
      <p:ext uri="{BB962C8B-B14F-4D97-AF65-F5344CB8AC3E}">
        <p14:creationId xmlns:p14="http://schemas.microsoft.com/office/powerpoint/2010/main" val="336357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פרקי </a:t>
            </a:r>
            <a:r>
              <a:rPr lang="he-IL" sz="2800" b="1" dirty="0" err="1"/>
              <a:t>התכנית</a:t>
            </a:r>
            <a:endParaRPr lang="he-IL" sz="2800" b="1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A6DDA9D-FE65-941A-C176-12476F718AA8}"/>
              </a:ext>
            </a:extLst>
          </p:cNvPr>
          <p:cNvSpPr txBox="1"/>
          <p:nvPr/>
        </p:nvSpPr>
        <p:spPr>
          <a:xfrm>
            <a:off x="563418" y="1182255"/>
            <a:ext cx="10982037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סקר מצב קיים ופרוגרמה רעיונית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בחינת 3 נושאים מרכזיים בפיתוח החקלאי בעמקים, גזירת מסקנות בדבר ענפים ל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קידום ומשמעות כלכלית ותעסוקתית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הכנת חלופות בכל נושא, גיבוש חלופה נבחרת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סיכום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התכנית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והגשתה למועצה האזורית, אימוץ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התכנית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על ידי המועצה האזורית</a:t>
            </a:r>
          </a:p>
          <a:p>
            <a:pPr>
              <a:spcBef>
                <a:spcPts val="1200"/>
              </a:spcBef>
            </a:pPr>
            <a:endParaRPr lang="he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התכנית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תלווה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בועדת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היגוי, ותהליך שיתוף ציבור נציגי החקלאים באזור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49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2215307" y="157018"/>
            <a:ext cx="94594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מים: היצע </a:t>
            </a:r>
            <a:r>
              <a:rPr lang="he-IL" sz="2800" b="1" dirty="0" err="1"/>
              <a:t>קולחין</a:t>
            </a:r>
            <a:r>
              <a:rPr lang="he-IL" sz="2800" b="1" dirty="0"/>
              <a:t> במצב קיים ועתידי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1C921D3-95FD-1E9D-58D5-C0149EC825A7}"/>
              </a:ext>
            </a:extLst>
          </p:cNvPr>
          <p:cNvSpPr txBox="1"/>
          <p:nvPr/>
        </p:nvSpPr>
        <p:spPr>
          <a:xfrm>
            <a:off x="609597" y="982309"/>
            <a:ext cx="11157530" cy="907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2400" dirty="0"/>
              <a:t>כיום מושקים בעמקים כ-95,000 דונם, מתוך כ-300,000 דונם.</a:t>
            </a:r>
          </a:p>
          <a:p>
            <a:pPr>
              <a:spcBef>
                <a:spcPts val="600"/>
              </a:spcBef>
            </a:pPr>
            <a:r>
              <a:rPr lang="he-IL" sz="2400" dirty="0"/>
              <a:t>יש תכנית אב למים עדכנית, שאושרה על ידי רשות המים</a:t>
            </a:r>
          </a:p>
        </p:txBody>
      </p:sp>
      <p:graphicFrame>
        <p:nvGraphicFramePr>
          <p:cNvPr id="14" name="טבלה 15">
            <a:extLst>
              <a:ext uri="{FF2B5EF4-FFF2-40B4-BE49-F238E27FC236}">
                <a16:creationId xmlns:a16="http://schemas.microsoft.com/office/drawing/2014/main" id="{5A051FA8-5923-ED10-2E87-825640184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58166"/>
              </p:ext>
            </p:extLst>
          </p:nvPr>
        </p:nvGraphicFramePr>
        <p:xfrm>
          <a:off x="2748422" y="1976770"/>
          <a:ext cx="8926343" cy="24892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905234">
                  <a:extLst>
                    <a:ext uri="{9D8B030D-6E8A-4147-A177-3AD203B41FA5}">
                      <a16:colId xmlns:a16="http://schemas.microsoft.com/office/drawing/2014/main" val="671835514"/>
                    </a:ext>
                  </a:extLst>
                </a:gridCol>
                <a:gridCol w="1492337">
                  <a:extLst>
                    <a:ext uri="{9D8B030D-6E8A-4147-A177-3AD203B41FA5}">
                      <a16:colId xmlns:a16="http://schemas.microsoft.com/office/drawing/2014/main" val="3521830287"/>
                    </a:ext>
                  </a:extLst>
                </a:gridCol>
                <a:gridCol w="1481571">
                  <a:extLst>
                    <a:ext uri="{9D8B030D-6E8A-4147-A177-3AD203B41FA5}">
                      <a16:colId xmlns:a16="http://schemas.microsoft.com/office/drawing/2014/main" val="4184886506"/>
                    </a:ext>
                  </a:extLst>
                </a:gridCol>
                <a:gridCol w="1502586">
                  <a:extLst>
                    <a:ext uri="{9D8B030D-6E8A-4147-A177-3AD203B41FA5}">
                      <a16:colId xmlns:a16="http://schemas.microsoft.com/office/drawing/2014/main" val="2530240853"/>
                    </a:ext>
                  </a:extLst>
                </a:gridCol>
                <a:gridCol w="1544615">
                  <a:extLst>
                    <a:ext uri="{9D8B030D-6E8A-4147-A177-3AD203B41FA5}">
                      <a16:colId xmlns:a16="http://schemas.microsoft.com/office/drawing/2014/main" val="3903483525"/>
                    </a:ext>
                  </a:extLst>
                </a:gridCol>
              </a:tblGrid>
              <a:tr h="23766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מאזן ותחזית המים לחקלאות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170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err="1"/>
                        <a:t>קולחין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56.7 </a:t>
                      </a:r>
                      <a:r>
                        <a:rPr lang="he-IL" dirty="0" err="1"/>
                        <a:t>מלמ"ק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71.89 </a:t>
                      </a:r>
                      <a:r>
                        <a:rPr lang="he-IL" dirty="0" err="1"/>
                        <a:t>מלמ"ק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91.16 </a:t>
                      </a:r>
                      <a:r>
                        <a:rPr lang="he-IL" dirty="0" err="1"/>
                        <a:t>מלמ"ק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110.68 </a:t>
                      </a:r>
                      <a:r>
                        <a:rPr lang="he-IL" dirty="0" err="1"/>
                        <a:t>מלמ"ק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6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err="1"/>
                        <a:t>שטפונות</a:t>
                      </a:r>
                      <a:r>
                        <a:rPr lang="he-IL" dirty="0"/>
                        <a:t> מעלה קישון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5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השלמת שפירים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4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סה"כ מקורות מים לחקלאות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66.7*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82.0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101.2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120.7*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1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הצריכה המתוכננת של </a:t>
                      </a:r>
                      <a:r>
                        <a:rPr lang="he-IL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קולחין</a:t>
                      </a:r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בחקלאות העמקים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 </a:t>
                      </a:r>
                      <a:r>
                        <a:rPr lang="he-IL" sz="1800" b="1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מלמ"ק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56.9 </a:t>
                      </a:r>
                      <a:r>
                        <a:rPr lang="he-IL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מלמ"ק</a:t>
                      </a:r>
                      <a:endParaRPr lang="he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73.3 </a:t>
                      </a:r>
                      <a:r>
                        <a:rPr lang="he-IL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מלמ"ק</a:t>
                      </a:r>
                      <a:endParaRPr lang="he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89.8 </a:t>
                      </a:r>
                      <a:r>
                        <a:rPr lang="he-IL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מלמ"ק</a:t>
                      </a:r>
                      <a:endParaRPr lang="he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810826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CE80672-4B31-B0CD-5D8B-16AC2E2E2C50}"/>
              </a:ext>
            </a:extLst>
          </p:cNvPr>
          <p:cNvSpPr txBox="1"/>
          <p:nvPr/>
        </p:nvSpPr>
        <p:spPr>
          <a:xfrm>
            <a:off x="4502331" y="4479503"/>
            <a:ext cx="71724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* כולל העברה של 13.4 </a:t>
            </a:r>
            <a:r>
              <a:rPr lang="he-IL" sz="1400" dirty="0" err="1"/>
              <a:t>מלמ"ק</a:t>
            </a:r>
            <a:r>
              <a:rPr lang="he-IL" sz="1400" dirty="0"/>
              <a:t> לאזורים שכנים כיום, ועד 23 </a:t>
            </a:r>
            <a:r>
              <a:rPr lang="he-IL" sz="1400" dirty="0" err="1"/>
              <a:t>מלמ"ק</a:t>
            </a:r>
            <a:r>
              <a:rPr lang="he-IL" sz="1400" dirty="0"/>
              <a:t> העברות בשנת 2050.</a:t>
            </a:r>
          </a:p>
          <a:p>
            <a:r>
              <a:rPr lang="he-IL" sz="1400" dirty="0"/>
              <a:t>מקור: תכנית "ספק מרחבי עמק יזרעאל", אפריל , 2020, טבלה 5 – מאזן המים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87851FB-7012-15A3-6CE7-1D7AE2A0306B}"/>
              </a:ext>
            </a:extLst>
          </p:cNvPr>
          <p:cNvSpPr txBox="1"/>
          <p:nvPr/>
        </p:nvSpPr>
        <p:spPr>
          <a:xfrm>
            <a:off x="286328" y="5138233"/>
            <a:ext cx="1138843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לפי תכנית האב למים, היצע המים לחקלאות העמקים יכפיל את עצמו עד שנת 2050</a:t>
            </a:r>
          </a:p>
          <a:p>
            <a:r>
              <a:rPr lang="he-IL" sz="2400" dirty="0"/>
              <a:t>יתרון ייחודי המאפשר פיתוח חקלאי משמעותי ביחס למצב הקיים</a:t>
            </a:r>
          </a:p>
          <a:p>
            <a:r>
              <a:rPr lang="he-IL" sz="2400" b="1" dirty="0"/>
              <a:t>המים אינו מהווה חסם לפיתוח החקלאות בעמקים</a:t>
            </a:r>
          </a:p>
        </p:txBody>
      </p:sp>
    </p:spTree>
    <p:extLst>
      <p:ext uri="{BB962C8B-B14F-4D97-AF65-F5344CB8AC3E}">
        <p14:creationId xmlns:p14="http://schemas.microsoft.com/office/powerpoint/2010/main" val="1451065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מים: מקורות מים ומאגרים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1C921D3-95FD-1E9D-58D5-C0149EC825A7}"/>
              </a:ext>
            </a:extLst>
          </p:cNvPr>
          <p:cNvSpPr txBox="1"/>
          <p:nvPr/>
        </p:nvSpPr>
        <p:spPr>
          <a:xfrm>
            <a:off x="286327" y="985044"/>
            <a:ext cx="11767127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2400" dirty="0"/>
              <a:t>מקורות </a:t>
            </a:r>
            <a:r>
              <a:rPr lang="he-IL" sz="2400" dirty="0" err="1"/>
              <a:t>הקולחין</a:t>
            </a:r>
            <a:r>
              <a:rPr lang="he-IL" sz="2400" dirty="0"/>
              <a:t> הינם ערי מפרץ חיפה. יתכן כי בעתיד יוזרמו לעמקים גם עודפי </a:t>
            </a:r>
            <a:r>
              <a:rPr lang="he-IL" sz="2400" dirty="0" err="1"/>
              <a:t>קולחין</a:t>
            </a:r>
            <a:r>
              <a:rPr lang="he-IL" sz="2400" dirty="0"/>
              <a:t> מאזור המרכז.</a:t>
            </a:r>
          </a:p>
          <a:p>
            <a:pPr>
              <a:spcBef>
                <a:spcPts val="600"/>
              </a:spcBef>
            </a:pPr>
            <a:r>
              <a:rPr lang="he-IL" sz="2400" dirty="0"/>
              <a:t>לפי תכנית האב למים: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e-IL" sz="2400" dirty="0"/>
              <a:t>היעד לכל </a:t>
            </a:r>
            <a:r>
              <a:rPr lang="he-IL" sz="2400" dirty="0" err="1"/>
              <a:t>המט"שים</a:t>
            </a:r>
            <a:r>
              <a:rPr lang="he-IL" sz="2400" dirty="0"/>
              <a:t> במרחב הינו איכות מים שלישונית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e-IL" sz="2400" dirty="0"/>
              <a:t>אוגר המים הדרוש לשלב הפיתוח המלא הוא 37.8 </a:t>
            </a:r>
            <a:r>
              <a:rPr lang="he-IL" sz="2400" dirty="0" err="1"/>
              <a:t>מלמ"ק</a:t>
            </a:r>
            <a:r>
              <a:rPr lang="he-IL" sz="2400" dirty="0"/>
              <a:t>, כאשר האוגר היעיל הקיים מסתכם ב22.3 </a:t>
            </a:r>
            <a:r>
              <a:rPr lang="he-IL" sz="2400" dirty="0" err="1"/>
              <a:t>מלמ"ק</a:t>
            </a:r>
            <a:endParaRPr lang="he-IL" sz="24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e-IL" sz="2400" dirty="0"/>
              <a:t>מוצעים 6 מאגרים חדשים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CE80672-4B31-B0CD-5D8B-16AC2E2E2C50}"/>
              </a:ext>
            </a:extLst>
          </p:cNvPr>
          <p:cNvSpPr txBox="1"/>
          <p:nvPr/>
        </p:nvSpPr>
        <p:spPr>
          <a:xfrm>
            <a:off x="3292656" y="6160352"/>
            <a:ext cx="4629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מקור: תכנית "ספק מרחבי עמק יזרעאל", אפריל 2020, פלגי מים</a:t>
            </a: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296102A8-F50E-550E-572D-F74066B6800B}"/>
              </a:ext>
            </a:extLst>
          </p:cNvPr>
          <p:cNvGrpSpPr/>
          <p:nvPr/>
        </p:nvGrpSpPr>
        <p:grpSpPr>
          <a:xfrm>
            <a:off x="723900" y="3111190"/>
            <a:ext cx="7345667" cy="3069566"/>
            <a:chOff x="1009650" y="2977840"/>
            <a:chExt cx="7345667" cy="3069566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A7289C0D-B52F-8C22-DA52-D6306BAB4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9650" y="2977840"/>
              <a:ext cx="7345667" cy="3069566"/>
            </a:xfrm>
            <a:prstGeom prst="rect">
              <a:avLst/>
            </a:prstGeom>
          </p:spPr>
        </p:pic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2C124608-A531-0DFB-E6B3-879C2CC62300}"/>
                </a:ext>
              </a:extLst>
            </p:cNvPr>
            <p:cNvSpPr txBox="1"/>
            <p:nvPr/>
          </p:nvSpPr>
          <p:spPr>
            <a:xfrm>
              <a:off x="3476625" y="4086225"/>
              <a:ext cx="20955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/>
                <a:t>מאגרים קיימים, חלקם לא יעילים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451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1C921D3-95FD-1E9D-58D5-C0149EC825A7}"/>
              </a:ext>
            </a:extLst>
          </p:cNvPr>
          <p:cNvSpPr txBox="1"/>
          <p:nvPr/>
        </p:nvSpPr>
        <p:spPr>
          <a:xfrm>
            <a:off x="2440644" y="909179"/>
            <a:ext cx="93809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הנחות יסוד חקלאיות </a:t>
            </a:r>
            <a:r>
              <a:rPr lang="he-IL" sz="2400" dirty="0" err="1"/>
              <a:t>בתכנית</a:t>
            </a:r>
            <a:r>
              <a:rPr lang="he-IL" sz="2400" dirty="0"/>
              <a:t> האב למים:</a:t>
            </a:r>
          </a:p>
          <a:p>
            <a:r>
              <a:rPr lang="he-IL" sz="2400" dirty="0"/>
              <a:t>תוספת מטעים ב2050 ביחס ל-2019: 17,500 דונם (אולי נרצה להגדיל יותר?)</a:t>
            </a:r>
          </a:p>
          <a:p>
            <a:r>
              <a:rPr lang="he-IL" sz="2400" dirty="0"/>
              <a:t>תוספת גד"ש מושקה ב2050 ביחס ל-2019: 84,750 דונם</a:t>
            </a:r>
          </a:p>
        </p:txBody>
      </p:sp>
      <p:graphicFrame>
        <p:nvGraphicFramePr>
          <p:cNvPr id="6" name="טבלה 16">
            <a:extLst>
              <a:ext uri="{FF2B5EF4-FFF2-40B4-BE49-F238E27FC236}">
                <a16:creationId xmlns:a16="http://schemas.microsoft.com/office/drawing/2014/main" id="{15610C03-41CB-8610-F3BA-558C1B0C5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00053"/>
              </p:ext>
            </p:extLst>
          </p:nvPr>
        </p:nvGraphicFramePr>
        <p:xfrm>
          <a:off x="2031998" y="2346119"/>
          <a:ext cx="8128002" cy="35102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5165429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530699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981445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287940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380047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10478792"/>
                    </a:ext>
                  </a:extLst>
                </a:gridCol>
              </a:tblGrid>
              <a:tr h="4075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מצב קיים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1"/>
                      <a:r>
                        <a:rPr lang="he-IL" dirty="0"/>
                        <a:t>תחזית מוצעת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he-IL" dirty="0"/>
                        <a:t>תחזית ל2050 ביחס ל2019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44846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2019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2030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2040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2050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74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שקדים, דונם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6890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8910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10880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rtl="1"/>
                      <a:r>
                        <a:rPr lang="he-IL" dirty="0"/>
                        <a:t>מטעים: +17,550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זיתים, דונם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4350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7590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9270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08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הדרים, דונם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6050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8160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10560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12900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2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תירס, דונם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25,700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34680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44880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54810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rtl="1"/>
                      <a:r>
                        <a:rPr lang="he-IL" dirty="0"/>
                        <a:t>גד"ש בהשקיה: +84,750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7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ירקות, דונם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12,850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17340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22440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27400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67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כותנה, דונם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10,580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14280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18480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22570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81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בעל, דונם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231,660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200,110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164260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129370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67088"/>
                  </a:ext>
                </a:extLst>
              </a:tr>
            </a:tbl>
          </a:graphicData>
        </a:graphic>
      </p:graphicFrame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F1D3F6F-E18F-C117-5B22-7FE7DAF2DD05}"/>
              </a:ext>
            </a:extLst>
          </p:cNvPr>
          <p:cNvSpPr txBox="1"/>
          <p:nvPr/>
        </p:nvSpPr>
        <p:spPr>
          <a:xfrm>
            <a:off x="3743325" y="6000750"/>
            <a:ext cx="64166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מקור: תכנית "ספק מרחבי עמק יזרעאל", אפריל 2020, פלגי מים</a:t>
            </a:r>
          </a:p>
        </p:txBody>
      </p:sp>
    </p:spTree>
    <p:extLst>
      <p:ext uri="{BB962C8B-B14F-4D97-AF65-F5344CB8AC3E}">
        <p14:creationId xmlns:p14="http://schemas.microsoft.com/office/powerpoint/2010/main" val="2732030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תעשיה חקלאית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76FB729-CFFB-2D54-DC2E-5D3973E5A4EE}"/>
              </a:ext>
            </a:extLst>
          </p:cNvPr>
          <p:cNvSpPr txBox="1"/>
          <p:nvPr/>
        </p:nvSpPr>
        <p:spPr>
          <a:xfrm>
            <a:off x="6549084" y="1013791"/>
            <a:ext cx="5218043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b="1" dirty="0"/>
              <a:t>מועצה אזורית עמק יזרעאל</a:t>
            </a:r>
          </a:p>
          <a:p>
            <a:pPr>
              <a:spcBef>
                <a:spcPts val="1200"/>
              </a:spcBef>
            </a:pPr>
            <a:r>
              <a:rPr lang="he-IL" sz="2400" dirty="0"/>
              <a:t>לפי בדיקה </a:t>
            </a:r>
            <a:r>
              <a:rPr lang="he-IL" sz="2400" dirty="0" err="1"/>
              <a:t>פרוגרמטית</a:t>
            </a:r>
            <a:r>
              <a:rPr lang="he-IL" sz="2400" dirty="0"/>
              <a:t> שנערכה </a:t>
            </a:r>
            <a:r>
              <a:rPr lang="he-IL" sz="2400" dirty="0" err="1"/>
              <a:t>בתכנית</a:t>
            </a:r>
            <a:r>
              <a:rPr lang="he-IL" sz="2400" dirty="0"/>
              <a:t> הכוללנית של המועצה* יידרשו </a:t>
            </a:r>
            <a:r>
              <a:rPr lang="he-IL" sz="2400" b="1" dirty="0"/>
              <a:t>כ-140 דונם </a:t>
            </a:r>
            <a:r>
              <a:rPr lang="he-IL" sz="2400" dirty="0" err="1"/>
              <a:t>לתעשיה</a:t>
            </a:r>
            <a:r>
              <a:rPr lang="he-IL" sz="2400" dirty="0"/>
              <a:t> חקלאית בכדי לתת מענה לצרכי החקלאות של עמק יזרעאל בשנת היעד 2040</a:t>
            </a:r>
          </a:p>
          <a:p>
            <a:pPr>
              <a:spcBef>
                <a:spcPts val="1200"/>
              </a:spcBef>
            </a:pPr>
            <a:r>
              <a:rPr lang="he-IL" sz="2400" dirty="0"/>
              <a:t>הנחות הבדיקה: </a:t>
            </a:r>
          </a:p>
          <a:p>
            <a:pPr>
              <a:spcBef>
                <a:spcPts val="1200"/>
              </a:spcBef>
            </a:pPr>
            <a:r>
              <a:rPr lang="he-IL" sz="2400" dirty="0"/>
              <a:t>תוספת 20,000 דונם מטעים (אולי נרצה להוסיף יותר?)</a:t>
            </a:r>
          </a:p>
          <a:p>
            <a:pPr>
              <a:spcBef>
                <a:spcPts val="1200"/>
              </a:spcBef>
            </a:pPr>
            <a:r>
              <a:rPr lang="he-IL" sz="2400" dirty="0"/>
              <a:t>הקמת מכון תערובת אזורי בנוסף למכון בבית יהושע</a:t>
            </a:r>
          </a:p>
          <a:p>
            <a:pPr>
              <a:spcBef>
                <a:spcPts val="1200"/>
              </a:spcBef>
            </a:pPr>
            <a:r>
              <a:rPr lang="he-IL" sz="1400" dirty="0"/>
              <a:t>*הכנתה של </a:t>
            </a:r>
            <a:r>
              <a:rPr lang="he-IL" sz="1400" dirty="0" err="1"/>
              <a:t>התכנית</a:t>
            </a:r>
            <a:r>
              <a:rPr lang="he-IL" sz="1400" dirty="0"/>
              <a:t> הכוללנית הוקפאה בתחילת 2022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EA50EA7-AF22-EF93-5820-C00BDF5149F9}"/>
              </a:ext>
            </a:extLst>
          </p:cNvPr>
          <p:cNvSpPr txBox="1"/>
          <p:nvPr/>
        </p:nvSpPr>
        <p:spPr>
          <a:xfrm>
            <a:off x="648553" y="982309"/>
            <a:ext cx="5218043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/>
              <a:t>במצב הקיים ישנם בעמק יזרעאל שטחי התעשיה החקלאית הבאים:</a:t>
            </a:r>
          </a:p>
          <a:p>
            <a:pPr>
              <a:spcBef>
                <a:spcPts val="1200"/>
              </a:spcBef>
            </a:pPr>
            <a:endParaRPr lang="he-IL" sz="2400" dirty="0"/>
          </a:p>
          <a:p>
            <a:pPr>
              <a:spcBef>
                <a:spcPts val="1200"/>
              </a:spcBef>
            </a:pPr>
            <a:endParaRPr lang="he-IL" sz="2400" dirty="0"/>
          </a:p>
          <a:p>
            <a:pPr>
              <a:spcBef>
                <a:spcPts val="1200"/>
              </a:spcBef>
            </a:pPr>
            <a:endParaRPr lang="he-IL" sz="2400" dirty="0"/>
          </a:p>
          <a:p>
            <a:pPr>
              <a:spcBef>
                <a:spcPts val="1200"/>
              </a:spcBef>
            </a:pPr>
            <a:endParaRPr lang="he-IL" sz="2400" dirty="0"/>
          </a:p>
          <a:p>
            <a:pPr>
              <a:spcBef>
                <a:spcPts val="1200"/>
              </a:spcBef>
            </a:pPr>
            <a:endParaRPr lang="he-IL" sz="2400" dirty="0"/>
          </a:p>
          <a:p>
            <a:pPr>
              <a:spcBef>
                <a:spcPts val="1200"/>
              </a:spcBef>
            </a:pPr>
            <a:r>
              <a:rPr lang="he-IL" sz="2400" dirty="0" err="1"/>
              <a:t>התכנית</a:t>
            </a:r>
            <a:r>
              <a:rPr lang="he-IL" sz="2400" dirty="0"/>
              <a:t> הכוללנית לא המליצה על הגדלת שטחי תעשיה חקלאית בעמק יזרעאל</a:t>
            </a:r>
          </a:p>
        </p:txBody>
      </p:sp>
      <p:graphicFrame>
        <p:nvGraphicFramePr>
          <p:cNvPr id="10" name="טבלה 11">
            <a:extLst>
              <a:ext uri="{FF2B5EF4-FFF2-40B4-BE49-F238E27FC236}">
                <a16:creationId xmlns:a16="http://schemas.microsoft.com/office/drawing/2014/main" id="{96500928-2392-EF4B-3A26-75FEE6C1F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22178"/>
              </p:ext>
            </p:extLst>
          </p:nvPr>
        </p:nvGraphicFramePr>
        <p:xfrm>
          <a:off x="1887754" y="2112096"/>
          <a:ext cx="3978842" cy="1393986"/>
        </p:xfrm>
        <a:graphic>
          <a:graphicData uri="http://schemas.openxmlformats.org/drawingml/2006/table">
            <a:tbl>
              <a:tblPr rtl="1"/>
              <a:tblGrid>
                <a:gridCol w="500889">
                  <a:extLst>
                    <a:ext uri="{9D8B030D-6E8A-4147-A177-3AD203B41FA5}">
                      <a16:colId xmlns:a16="http://schemas.microsoft.com/office/drawing/2014/main" val="3387460757"/>
                    </a:ext>
                  </a:extLst>
                </a:gridCol>
                <a:gridCol w="1999823">
                  <a:extLst>
                    <a:ext uri="{9D8B030D-6E8A-4147-A177-3AD203B41FA5}">
                      <a16:colId xmlns:a16="http://schemas.microsoft.com/office/drawing/2014/main" val="940559641"/>
                    </a:ext>
                  </a:extLst>
                </a:gridCol>
                <a:gridCol w="1478130">
                  <a:extLst>
                    <a:ext uri="{9D8B030D-6E8A-4147-A177-3AD203B41FA5}">
                      <a16:colId xmlns:a16="http://schemas.microsoft.com/office/drawing/2014/main" val="3969991194"/>
                    </a:ext>
                  </a:extLst>
                </a:gridCol>
              </a:tblGrid>
              <a:tr h="35259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algn="r" rtl="1" fontAlgn="b"/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שטח (ד')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89973"/>
                  </a:ext>
                </a:extLst>
              </a:tr>
              <a:tr h="214135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מפעלי העמק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marL="0" algn="ctr" defTabSz="914400" rtl="1" eaLnBrk="1" fontAlgn="ctr" latinLnBrk="0" hangingPunct="1"/>
                      <a:r>
                        <a:rPr lang="he-I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9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441550"/>
                  </a:ext>
                </a:extLst>
              </a:tr>
              <a:tr h="28551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מנפטת העמק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marL="0" algn="ctr" defTabSz="914400" rtl="1" eaLnBrk="1" fontAlgn="ctr" latinLnBrk="0" hangingPunct="1"/>
                      <a:r>
                        <a:rPr lang="he-I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9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637347"/>
                  </a:ext>
                </a:extLst>
              </a:tr>
              <a:tr h="14275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שח"ק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marL="0" algn="ctr" defTabSz="914400" rtl="1" eaLnBrk="1" fontAlgn="ctr" latinLnBrk="0" hangingPunct="1"/>
                      <a:r>
                        <a:rPr lang="he-I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9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82394"/>
                  </a:ext>
                </a:extLst>
              </a:tr>
              <a:tr h="28551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מכון </a:t>
                      </a:r>
                      <a:r>
                        <a:rPr lang="he-IL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למיחזור</a:t>
                      </a:r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פסדים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defRPr>
                      </a:lvl9pPr>
                    </a:lstStyle>
                    <a:p>
                      <a:pPr marL="0" algn="ctr" defTabSz="914400" rtl="1" eaLnBrk="1" fontAlgn="ctr" latinLnBrk="0" hangingPunct="1"/>
                      <a:r>
                        <a:rPr lang="he-I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9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24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489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תעשיה חקלאית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76FB729-CFFB-2D54-DC2E-5D3973E5A4EE}"/>
              </a:ext>
            </a:extLst>
          </p:cNvPr>
          <p:cNvSpPr txBox="1"/>
          <p:nvPr/>
        </p:nvSpPr>
        <p:spPr>
          <a:xfrm>
            <a:off x="6549084" y="1013791"/>
            <a:ext cx="5218043" cy="3877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b="1" dirty="0"/>
              <a:t>מועצה אזורית מגידו</a:t>
            </a:r>
          </a:p>
          <a:p>
            <a:pPr>
              <a:spcBef>
                <a:spcPts val="1200"/>
              </a:spcBef>
            </a:pPr>
            <a:r>
              <a:rPr lang="he-IL" sz="2400" dirty="0"/>
              <a:t>לפי בדיקה </a:t>
            </a:r>
            <a:r>
              <a:rPr lang="he-IL" sz="2400" dirty="0" err="1"/>
              <a:t>פרוגרמטית</a:t>
            </a:r>
            <a:r>
              <a:rPr lang="he-IL" sz="2400" dirty="0"/>
              <a:t> שנערכה </a:t>
            </a:r>
            <a:r>
              <a:rPr lang="he-IL" sz="2400" dirty="0" err="1"/>
              <a:t>בתכנית</a:t>
            </a:r>
            <a:r>
              <a:rPr lang="he-IL" sz="2400" dirty="0"/>
              <a:t> הכוללנית של המועצה* נדרשים </a:t>
            </a:r>
            <a:r>
              <a:rPr lang="he-IL" sz="2400" b="1" dirty="0"/>
              <a:t>כ-40 דונם </a:t>
            </a:r>
            <a:r>
              <a:rPr lang="he-IL" sz="2400" dirty="0" err="1"/>
              <a:t>לתעשיה</a:t>
            </a:r>
            <a:r>
              <a:rPr lang="he-IL" sz="2400" dirty="0"/>
              <a:t> חקלאית בכדי לתת מענה לצרכי החקלאות של מגידו לשנת היעד 2040</a:t>
            </a:r>
          </a:p>
          <a:p>
            <a:pPr>
              <a:spcBef>
                <a:spcPts val="1200"/>
              </a:spcBef>
            </a:pPr>
            <a:r>
              <a:rPr lang="he-IL" sz="2400" dirty="0"/>
              <a:t>הנחות הבדיקה: תוספת 3,000 דונם מטעים (אולי נרצה להוסיף יותר?)</a:t>
            </a:r>
          </a:p>
          <a:p>
            <a:pPr>
              <a:spcBef>
                <a:spcPts val="1200"/>
              </a:spcBef>
            </a:pPr>
            <a:endParaRPr lang="he-IL" sz="2400" dirty="0"/>
          </a:p>
          <a:p>
            <a:pPr>
              <a:spcBef>
                <a:spcPts val="1200"/>
              </a:spcBef>
            </a:pPr>
            <a:r>
              <a:rPr lang="he-IL" sz="1400" dirty="0"/>
              <a:t>*הוחלט על הפקדתה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EA50EA7-AF22-EF93-5820-C00BDF5149F9}"/>
              </a:ext>
            </a:extLst>
          </p:cNvPr>
          <p:cNvSpPr txBox="1"/>
          <p:nvPr/>
        </p:nvSpPr>
        <p:spPr>
          <a:xfrm>
            <a:off x="648553" y="982309"/>
            <a:ext cx="521804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 err="1"/>
              <a:t>התכנית</a:t>
            </a:r>
            <a:r>
              <a:rPr lang="he-IL" sz="2400" dirty="0"/>
              <a:t> הכוללנית מציעה שטח תעשיה חקלאית חדש, בגודל כ-40 דונם, בסמוך לבניין המועצה האזורית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6B5EBD90-33B7-324A-5692-1FFA00E80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12" y="2176102"/>
            <a:ext cx="4739760" cy="407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10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מחקר חקלאי </a:t>
            </a:r>
            <a:r>
              <a:rPr lang="he-IL" sz="2800" b="1" dirty="0" err="1"/>
              <a:t>ואגריטק</a:t>
            </a:r>
            <a:endParaRPr lang="he-IL" sz="2800" b="1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C1FA739-CC68-D14F-5082-143D540EC9AA}"/>
              </a:ext>
            </a:extLst>
          </p:cNvPr>
          <p:cNvSpPr txBox="1"/>
          <p:nvPr/>
        </p:nvSpPr>
        <p:spPr>
          <a:xfrm>
            <a:off x="6631709" y="1099127"/>
            <a:ext cx="4839855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בעמקים קיימים מוקדים משמעותיים של מחקר:</a:t>
            </a:r>
          </a:p>
          <a:p>
            <a:pPr marL="342900" indent="-342900">
              <a:buAutoNum type="arabicPeriod"/>
            </a:pPr>
            <a:r>
              <a:rPr lang="he-IL" sz="2400" dirty="0"/>
              <a:t>מרכז מחקר נווה יער, השייך למכון וולקני, משרד החקלאות.</a:t>
            </a:r>
          </a:p>
          <a:p>
            <a:pPr marL="342900" indent="-342900">
              <a:buAutoNum type="arabicPeriod"/>
            </a:pPr>
            <a:r>
              <a:rPr lang="he-IL" sz="2400" dirty="0"/>
              <a:t>המכללה האקדמית עמק יזרעאל (אמנם לא עוסקת בחקלאות, אך יתכן שיכולה לעסוק בנושאים משיקים כגון כלכלה חקלאית)</a:t>
            </a:r>
          </a:p>
          <a:p>
            <a:pPr marL="342900" indent="-342900">
              <a:buAutoNum type="arabicPeriod"/>
            </a:pPr>
            <a:r>
              <a:rPr lang="he-IL" sz="2400" dirty="0"/>
              <a:t>מו"פ אזורי במרכז חקלאי העמק, איש צוות אחראי למו"פ</a:t>
            </a:r>
          </a:p>
          <a:p>
            <a:pPr marL="342900" indent="-342900">
              <a:buAutoNum type="arabicPeriod"/>
            </a:pPr>
            <a:r>
              <a:rPr lang="he-IL" sz="2400" dirty="0"/>
              <a:t>רפת לימודית בבית הספר ויצ"ו נהלל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05E4DD0-F1B2-459C-85B6-C8C2A98AF47F}"/>
              </a:ext>
            </a:extLst>
          </p:cNvPr>
          <p:cNvSpPr txBox="1"/>
          <p:nvPr/>
        </p:nvSpPr>
        <p:spPr>
          <a:xfrm>
            <a:off x="1362363" y="1099127"/>
            <a:ext cx="48398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מוקדים של </a:t>
            </a:r>
            <a:r>
              <a:rPr lang="he-IL" sz="2400" dirty="0" err="1"/>
              <a:t>אגריטק</a:t>
            </a:r>
            <a:r>
              <a:rPr lang="he-IL" sz="2400" dirty="0"/>
              <a:t>:</a:t>
            </a:r>
          </a:p>
          <a:p>
            <a:r>
              <a:rPr lang="he-IL" sz="2400" dirty="0"/>
              <a:t>1. משקי עמק יזרעאל שותף בקרן השקעות בחקלאות </a:t>
            </a:r>
            <a:r>
              <a:rPr lang="en-US" sz="2400" dirty="0" err="1"/>
              <a:t>Sadot</a:t>
            </a:r>
            <a:r>
              <a:rPr lang="en-US" sz="2400" dirty="0"/>
              <a:t> innovation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130457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4110183" y="157018"/>
            <a:ext cx="7564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מחקר חקלאי </a:t>
            </a:r>
            <a:r>
              <a:rPr lang="he-IL" sz="2800" b="1" dirty="0" err="1"/>
              <a:t>ואגריטק</a:t>
            </a:r>
            <a:endParaRPr lang="he-IL" sz="2800" b="1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C1FA739-CC68-D14F-5082-143D540EC9AA}"/>
              </a:ext>
            </a:extLst>
          </p:cNvPr>
          <p:cNvSpPr txBox="1"/>
          <p:nvPr/>
        </p:nvSpPr>
        <p:spPr>
          <a:xfrm>
            <a:off x="6631709" y="1099127"/>
            <a:ext cx="4839855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מחקרים בביצוע:</a:t>
            </a:r>
          </a:p>
          <a:p>
            <a:pPr marL="457200" indent="-457200">
              <a:buAutoNum type="arabicPeriod"/>
            </a:pPr>
            <a:r>
              <a:rPr lang="he-IL" sz="2400" dirty="0"/>
              <a:t>כ-70 מחקרים בשנה במו"פ מרכז חקלאי העמק, לא כולם מתייחסים לצרכי האזור</a:t>
            </a:r>
          </a:p>
          <a:p>
            <a:pPr marL="457200" indent="-457200">
              <a:buAutoNum type="arabicPeriod"/>
            </a:pPr>
            <a:r>
              <a:rPr lang="he-IL" sz="2400" dirty="0"/>
              <a:t>סביבה תומכת חקלאות במוא"ז מגידו: חמש שנות מחקר במימון משרד החקלאות, הסתיימו בדצמ' 2022.</a:t>
            </a:r>
          </a:p>
          <a:p>
            <a:pPr marL="457200" indent="-457200">
              <a:buAutoNum type="arabicPeriod"/>
            </a:pPr>
            <a:r>
              <a:rPr lang="he-IL" sz="2400" dirty="0"/>
              <a:t>טבע</a:t>
            </a:r>
            <a:r>
              <a:rPr lang="en-US" sz="2400" dirty="0"/>
              <a:t>Biz</a:t>
            </a:r>
            <a:r>
              <a:rPr lang="he-IL" sz="2400" dirty="0"/>
              <a:t> מחקר במימון החברה להגנת הטבע, הפחתת מזהמים בנחלים, החל לאחרונה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05E4DD0-F1B2-459C-85B6-C8C2A98AF47F}"/>
              </a:ext>
            </a:extLst>
          </p:cNvPr>
          <p:cNvSpPr txBox="1"/>
          <p:nvPr/>
        </p:nvSpPr>
        <p:spPr>
          <a:xfrm>
            <a:off x="1362363" y="1099127"/>
            <a:ext cx="483985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err="1"/>
              <a:t>תכניות</a:t>
            </a:r>
            <a:r>
              <a:rPr lang="he-IL" sz="2400" dirty="0"/>
              <a:t> לעתיד:</a:t>
            </a:r>
          </a:p>
          <a:p>
            <a:r>
              <a:rPr lang="he-IL" sz="2400" dirty="0"/>
              <a:t>חיזוק החדשנות בחקלאות, בחינת פתרונות טכנולוגיים ושינויים נדרשים בחקלאות האזורית.</a:t>
            </a:r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894243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B3A8-252E-4DBC-BBE7-EE7A9DFD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22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000" u="sng" strike="noStrike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ביטחון מזון, תמהיל הגידולים ושיווק</a:t>
            </a:r>
            <a:endParaRPr lang="he-IL" sz="30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B842C2-3EEA-4253-A1F0-41E532E9B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417069"/>
              </p:ext>
            </p:extLst>
          </p:nvPr>
        </p:nvGraphicFramePr>
        <p:xfrm>
          <a:off x="228600" y="2837964"/>
          <a:ext cx="11734800" cy="3250692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1620328">
                  <a:extLst>
                    <a:ext uri="{9D8B030D-6E8A-4147-A177-3AD203B41FA5}">
                      <a16:colId xmlns:a16="http://schemas.microsoft.com/office/drawing/2014/main" val="1851886501"/>
                    </a:ext>
                  </a:extLst>
                </a:gridCol>
                <a:gridCol w="7410091">
                  <a:extLst>
                    <a:ext uri="{9D8B030D-6E8A-4147-A177-3AD203B41FA5}">
                      <a16:colId xmlns:a16="http://schemas.microsoft.com/office/drawing/2014/main" val="36000606"/>
                    </a:ext>
                  </a:extLst>
                </a:gridCol>
                <a:gridCol w="1199072">
                  <a:extLst>
                    <a:ext uri="{9D8B030D-6E8A-4147-A177-3AD203B41FA5}">
                      <a16:colId xmlns:a16="http://schemas.microsoft.com/office/drawing/2014/main" val="1205194559"/>
                    </a:ext>
                  </a:extLst>
                </a:gridCol>
                <a:gridCol w="1505309">
                  <a:extLst>
                    <a:ext uri="{9D8B030D-6E8A-4147-A177-3AD203B41FA5}">
                      <a16:colId xmlns:a16="http://schemas.microsoft.com/office/drawing/2014/main" val="4148425209"/>
                    </a:ext>
                  </a:extLst>
                </a:gridCol>
              </a:tblGrid>
              <a:tr h="16701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מטרה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 anchor="ctr"/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יעד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שנה לביצוע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ביצוע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 anchor="ctr"/>
                </a:tc>
                <a:extLst>
                  <a:ext uri="{0D108BD9-81ED-4DB2-BD59-A6C34878D82A}">
                    <a16:rowId xmlns:a16="http://schemas.microsoft.com/office/drawing/2014/main" val="3855347368"/>
                  </a:ext>
                </a:extLst>
              </a:tr>
              <a:tr h="130565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הכנת מודל - "איפה נהיה עוד 10 שנים"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"סיעור מוחות" במרכז חקלאי העמק – מהו תמהיל הגידולים שאנו רוצים להיות בו עוד 10 שנים, בין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קומודיטיס</a:t>
                      </a: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ומוצרים ממותגים.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ניתוח הצפי לעוד עשור: מה יהיה גודל השוק, כמה לקוחות יהיו וכמה תוצרת יוכל העמק לייצר ולשווק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מהם דרכי השיווק החזויות: רשתות שיווק / און ליין / חוויה תיירותית. התייעצות עם מומחי שיווק מזון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עבודה עם חברת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Natural Good</a:t>
                      </a: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לשיווק ומיתוג מוצרי מזון מהעמק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פרסום המסקנות ביום עיון לחקלאים וגזירת הפעולות שצריך לעשות בכדי לקדם שינוי בתמהיל הגידולים / בדרכי השיווק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2021-2022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זיהוי תמהיל הגידולים יבוצע במסגרת תכנית האב לחקלאות בעמקים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53731"/>
                  </a:ext>
                </a:extLst>
              </a:tr>
            </a:tbl>
          </a:graphicData>
        </a:graphic>
      </p:graphicFrame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95024C2-8EF2-3833-357C-C2804594E5B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CAA2918-D69E-79FB-A889-1502A1896F48}"/>
              </a:ext>
            </a:extLst>
          </p:cNvPr>
          <p:cNvSpPr txBox="1"/>
          <p:nvPr/>
        </p:nvSpPr>
        <p:spPr>
          <a:xfrm>
            <a:off x="3814618" y="157018"/>
            <a:ext cx="7860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אסטרטגיה למרכז חקלאי העמק: הישגים 2021-2022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67345FD-09CE-01E0-5046-F9D796C95CDF}"/>
              </a:ext>
            </a:extLst>
          </p:cNvPr>
          <p:cNvSpPr txBox="1"/>
          <p:nvPr/>
        </p:nvSpPr>
        <p:spPr>
          <a:xfrm>
            <a:off x="2068946" y="923799"/>
            <a:ext cx="969818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בסוף שנת 2020 ערך מרכז חקלאי העמק אסטרטגיה לשנים 2021-2025</a:t>
            </a:r>
          </a:p>
          <a:p>
            <a:r>
              <a:rPr lang="he-IL" sz="2400" dirty="0"/>
              <a:t>נקבעו יעדים לטווח קצר (2021-2022) בינוני (2023-2024) וארוך (2025)</a:t>
            </a:r>
          </a:p>
          <a:p>
            <a:r>
              <a:rPr lang="he-IL" sz="2400" dirty="0" err="1"/>
              <a:t>התכנית</a:t>
            </a:r>
            <a:r>
              <a:rPr lang="he-IL" sz="2400" dirty="0"/>
              <a:t> הנוכחית תממש חלק מהיעדים שזוהו באסטרטגיה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E965FC62-CC7E-6014-A597-00CD82BE78E9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A7FB1EDE-A2C0-1AF8-F453-E197734D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23ED542A-76F9-7E7E-903A-5CF1F248AB7E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7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B3A8-252E-4DBC-BBE7-EE7A9DFD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06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000" u="sng" strike="noStrike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מחקר ופיתוח</a:t>
            </a:r>
            <a:endParaRPr lang="he-IL" sz="30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B842C2-3EEA-4253-A1F0-41E532E9B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546372"/>
              </p:ext>
            </p:extLst>
          </p:nvPr>
        </p:nvGraphicFramePr>
        <p:xfrm>
          <a:off x="216858" y="524902"/>
          <a:ext cx="11746542" cy="5810893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1930879">
                  <a:extLst>
                    <a:ext uri="{9D8B030D-6E8A-4147-A177-3AD203B41FA5}">
                      <a16:colId xmlns:a16="http://schemas.microsoft.com/office/drawing/2014/main" val="1851886501"/>
                    </a:ext>
                  </a:extLst>
                </a:gridCol>
                <a:gridCol w="4968000">
                  <a:extLst>
                    <a:ext uri="{9D8B030D-6E8A-4147-A177-3AD203B41FA5}">
                      <a16:colId xmlns:a16="http://schemas.microsoft.com/office/drawing/2014/main" val="36000606"/>
                    </a:ext>
                  </a:extLst>
                </a:gridCol>
                <a:gridCol w="887663">
                  <a:extLst>
                    <a:ext uri="{9D8B030D-6E8A-4147-A177-3AD203B41FA5}">
                      <a16:colId xmlns:a16="http://schemas.microsoft.com/office/drawing/2014/main" val="1205194559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4148425209"/>
                    </a:ext>
                  </a:extLst>
                </a:gridCol>
              </a:tblGrid>
              <a:tr h="603451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מטרה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יעד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שנה לביצוע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ביצוע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extLst>
                  <a:ext uri="{0D108BD9-81ED-4DB2-BD59-A6C34878D82A}">
                    <a16:rowId xmlns:a16="http://schemas.microsoft.com/office/drawing/2014/main" val="3855347368"/>
                  </a:ext>
                </a:extLst>
              </a:tr>
              <a:tr h="113537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הוספת משרה במרכז חקלאי העמק לקידום מו"פ חקלאי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גיבוש הגדרת התפקיד והיקפו.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פרסום מכרז וקליטת עובד/ת.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2021-2022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 בוצע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282617"/>
                  </a:ext>
                </a:extLst>
              </a:tr>
              <a:tr h="113537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קידום דרך מו"פ אזורי מחקרים שלא ניתן לקדם בנווה יער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זיהוי של חוקרים רלוונטיים לגידולי העמקים שאינם מקבלים מענה בנווה יער, פניה אליהם לקידום מחקרים רלוונטיים.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בחינה האם נדרשות תשתיות מחקר קבועות מחוץ לנווה יער (למשל רפת מחקר).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2021-2022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קודמו מחקרים במטעים: יבול בשקד ואבוקדו. ברפת: סומכים על מחקרים ארציים. כוונה לכנס תדיר שלחן עגול למו"פ, זיהוי המחקרים הנדרשים לחקלאי העמקים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714704"/>
                  </a:ext>
                </a:extLst>
              </a:tr>
              <a:tr h="113537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חיזוק הקשר לתעשיות מזון </a:t>
                      </a:r>
                      <a:r>
                        <a:rPr lang="he-IL" sz="20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ואגריטק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קיום שולחן עגול של מרכז חקלאי העמק עם נציגים מתעשיות המזון אחת לשנה, לזיהוי תחומי פעולה משותפים, בדגש על מו"פ ומיתוג.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קיום שולחן עגול של מרכז חקלאי העמק עם חברות אגריטק, אחת לשנה, לזיהוי תחומי פעולה משותפים בדגש על מו"פ, אתרי ניסוי, ו"זכויות ראשונים" על טכנולוגיות שיפותחו בעמק.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2021-2022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 משקי העמק השקיעה בקרן אגרי טק. התקיים תהליך חשיבה בהנחיה של חברת ירוק, במטרה למקד את נושאי המחקר והחדשנות, ולזהות חסמים של ענפים. כיום מנסים להתקשר עם חברת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innovaley</a:t>
                      </a: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מעמק המעיינות כדי לקדם חדשנות חקלאית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2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B3A8-252E-4DBC-BBE7-EE7A9DFD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71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000" u="sng" strike="noStrike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מחקר ופיתוח</a:t>
            </a:r>
            <a:endParaRPr lang="he-IL" sz="30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B842C2-3EEA-4253-A1F0-41E532E9B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43057"/>
              </p:ext>
            </p:extLst>
          </p:nvPr>
        </p:nvGraphicFramePr>
        <p:xfrm>
          <a:off x="268037" y="662781"/>
          <a:ext cx="11695363" cy="5370203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1851886501"/>
                    </a:ext>
                  </a:extLst>
                </a:gridCol>
                <a:gridCol w="5688000">
                  <a:extLst>
                    <a:ext uri="{9D8B030D-6E8A-4147-A177-3AD203B41FA5}">
                      <a16:colId xmlns:a16="http://schemas.microsoft.com/office/drawing/2014/main" val="36000606"/>
                    </a:ext>
                  </a:extLst>
                </a:gridCol>
                <a:gridCol w="887663">
                  <a:extLst>
                    <a:ext uri="{9D8B030D-6E8A-4147-A177-3AD203B41FA5}">
                      <a16:colId xmlns:a16="http://schemas.microsoft.com/office/drawing/2014/main" val="1205194559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4148425209"/>
                    </a:ext>
                  </a:extLst>
                </a:gridCol>
              </a:tblGrid>
              <a:tr h="603451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מטרה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יעד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שנה לביצוע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ביצוע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extLst>
                  <a:ext uri="{0D108BD9-81ED-4DB2-BD59-A6C34878D82A}">
                    <a16:rowId xmlns:a16="http://schemas.microsoft.com/office/drawing/2014/main" val="3855347368"/>
                  </a:ext>
                </a:extLst>
              </a:tr>
              <a:tr h="130565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שיתופי פעולה עם מכללת עמק יזרעאל – מחקרים כלכליים-חברתיים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בחינת שיתופי פעולה אפשריים מול ראש החוג לכלכלה במכללה. קידום פרקטיקום / עבודות מחקר (תואר 2) של סטודנטים במשקים כחלק ממעטפת היעוץ הכלכלי שתפותח במרכז חקלאי העמק.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מלגות לתלמידי כלכלה שיחקרו נושאי כלכלה חקלאית נדרשים בעמק.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2021-2022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נוצר קשר עם מנכ"לית המכללה, לקידום בחודשים הקרובים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60122"/>
                  </a:ext>
                </a:extLst>
              </a:tr>
              <a:tr h="1305656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הרחבת מגוון הגידולים, בחינת גידולים חדשים</a:t>
                      </a:r>
                      <a:endParaRPr lang="en-US" sz="20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בכל שנה בחומש הקרוב יבחנו 2 גידולים חדשים במטעים ו-2 גידולים חדשים בגד"ש. מתוכם 2 במשקים קיבוציים ו-2 במושביים (אינטנסיביים).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לאתר חלקות ניסוי במשקים ולהפעיל ניסוי תוך מעקב אחר פרמטרים אגרו-טכניים וכלכליים.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לאחר 5 שנים יצטברו 20 גידולים חדשים שנוסו. להסיק מתוכם על 5 גידולים מצליחים ולקדם אותם בקרב חקלאי העמקים.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2021-2022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תכנית האב לחקלאות תזהה את המטעים, ירקות וגד"ש שכדאי להכניס לעמקים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8121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03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חברי ועדת היגוי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604981" y="662484"/>
            <a:ext cx="10982037" cy="55726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אייל בצר – ראש המועצה האזורית עמק יזרעאל, יו"ר</a:t>
            </a: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איציק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חולבסקי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ראש המועצה האזורית מגידו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נתי גלבוע, ואחיד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קבלאן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משרד החקלאות, מחוז העמקים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שחר אורן- מנהל יחידה כלכלית מוא"ז עמק יזרעאל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כליל כנעני – מנהל יחידה אסטרטגית מוא"ז עמק יזרעאל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הגר ראובני – מתאמת מרחב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ביוספרי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מוא"ז מגידו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יעל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קחל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משרד החקלאות, אגף אסטרטגיה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טובית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שושן – משרד החקלאות, הרשות לתכנון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טושקו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אמיר מעגן, שגיא מרק, זיו בן ארי – מרכז חקלאי העמק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נציגי חקלאים: גלי טל (מגידו), איתן אביבי (הזורע), חגי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טוך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(יפעת), שי חמדי (גד"ש העמק)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92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B3A8-252E-4DBC-BBE7-EE7A9DFD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4939"/>
          </a:xfrm>
        </p:spPr>
        <p:txBody>
          <a:bodyPr>
            <a:normAutofit/>
          </a:bodyPr>
          <a:lstStyle/>
          <a:p>
            <a:pPr algn="ctr"/>
            <a:r>
              <a:rPr lang="he-IL" sz="3000" u="sng" strike="noStrike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מחקר ופיתוח</a:t>
            </a:r>
            <a:endParaRPr lang="he-IL" sz="30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B842C2-3EEA-4253-A1F0-41E532E9B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65194"/>
              </p:ext>
            </p:extLst>
          </p:nvPr>
        </p:nvGraphicFramePr>
        <p:xfrm>
          <a:off x="289375" y="1041164"/>
          <a:ext cx="11674025" cy="5199126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2333625">
                  <a:extLst>
                    <a:ext uri="{9D8B030D-6E8A-4147-A177-3AD203B41FA5}">
                      <a16:colId xmlns:a16="http://schemas.microsoft.com/office/drawing/2014/main" val="1851886501"/>
                    </a:ext>
                  </a:extLst>
                </a:gridCol>
                <a:gridCol w="4392000">
                  <a:extLst>
                    <a:ext uri="{9D8B030D-6E8A-4147-A177-3AD203B41FA5}">
                      <a16:colId xmlns:a16="http://schemas.microsoft.com/office/drawing/2014/main" val="3600060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205194559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4148425209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מטרה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יעד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שנה לביצוע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ביצוע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extLst>
                  <a:ext uri="{0D108BD9-81ED-4DB2-BD59-A6C34878D82A}">
                    <a16:rowId xmlns:a16="http://schemas.microsoft.com/office/drawing/2014/main" val="385534736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קידום מחקר על גידולי שוק מקומי שתפוקתם ירדה למרות עליות מחירים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בדיקת רשימת הגידולים שהוכנה במסגרת התהליך, לאלו מהם פוטנציאל לגידול בעמק.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שיתוף פעולה עם אגף אסטרטגיה במשרד החקלאות והמכללה האקדמית עמק יזרעאל להמשך מחקר.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שילוב בקול קורא של המדען הראשי בשנים הקרובות.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2021-2022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בדיקת רשימת הגידולים תבוצע במסגרת תכנית אב לחקלאות.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5373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בניית תוכנית של מו"פ ומרכז חקלאי העמק להגדלת הפריון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מיפוי הגורמים הפוגעים ביבולים, איסוף נתונים מהחקלאים על היבולים אחת לשנה.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זיהוי ראשוני של גורמים לקיטון, לייזום מחקרים לבדיקת הגורמים הללו ואמצעים להגדלת יבול ופריון.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2021-2022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בדיקת הפריון מתבצעת במו"פ באופן שוטף. מנסים למצוא פריצת דרך משמעותית באמצעות חדשנות. יש מגבלות רגולטיביות, למשל על הנדסה גנטית. מחפשים דרכים להקטין </a:t>
                      </a:r>
                      <a:r>
                        <a:rPr lang="he-IL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כח</a:t>
                      </a: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אדם, למשל פיתוח זני בצל שמאפשר איסוף מכני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1440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1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B3A8-252E-4DBC-BBE7-EE7A9DFD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43182"/>
            <a:ext cx="9371949" cy="1183566"/>
          </a:xfrm>
        </p:spPr>
        <p:txBody>
          <a:bodyPr>
            <a:normAutofit/>
          </a:bodyPr>
          <a:lstStyle/>
          <a:p>
            <a:pPr algn="ctr"/>
            <a:r>
              <a:rPr lang="he-IL" sz="3200" u="sng" strike="noStrike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התארגנויות חקלאים</a:t>
            </a:r>
            <a:br>
              <a:rPr lang="en-US" sz="3200" b="0" i="0" u="sng" strike="noStrike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2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B842C2-3EEA-4253-A1F0-41E532E9B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18126"/>
              </p:ext>
            </p:extLst>
          </p:nvPr>
        </p:nvGraphicFramePr>
        <p:xfrm>
          <a:off x="561975" y="634965"/>
          <a:ext cx="11068050" cy="6117956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2917228">
                  <a:extLst>
                    <a:ext uri="{9D8B030D-6E8A-4147-A177-3AD203B41FA5}">
                      <a16:colId xmlns:a16="http://schemas.microsoft.com/office/drawing/2014/main" val="1851886501"/>
                    </a:ext>
                  </a:extLst>
                </a:gridCol>
                <a:gridCol w="4554359">
                  <a:extLst>
                    <a:ext uri="{9D8B030D-6E8A-4147-A177-3AD203B41FA5}">
                      <a16:colId xmlns:a16="http://schemas.microsoft.com/office/drawing/2014/main" val="36000606"/>
                    </a:ext>
                  </a:extLst>
                </a:gridCol>
                <a:gridCol w="1253973">
                  <a:extLst>
                    <a:ext uri="{9D8B030D-6E8A-4147-A177-3AD203B41FA5}">
                      <a16:colId xmlns:a16="http://schemas.microsoft.com/office/drawing/2014/main" val="1205194559"/>
                    </a:ext>
                  </a:extLst>
                </a:gridCol>
                <a:gridCol w="2342490">
                  <a:extLst>
                    <a:ext uri="{9D8B030D-6E8A-4147-A177-3AD203B41FA5}">
                      <a16:colId xmlns:a16="http://schemas.microsoft.com/office/drawing/2014/main" val="4148425209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מטרה</a:t>
                      </a:r>
                      <a:endParaRPr 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e-IL" sz="23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יעד</a:t>
                      </a:r>
                      <a:endParaRPr lang="en-US" sz="23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שנה לביצוע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ביצוע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extLst>
                  <a:ext uri="{0D108BD9-81ED-4DB2-BD59-A6C34878D82A}">
                    <a16:rowId xmlns:a16="http://schemas.microsoft.com/office/drawing/2014/main" val="3855347368"/>
                  </a:ext>
                </a:extLst>
              </a:tr>
              <a:tr h="149723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בחינת </a:t>
                      </a:r>
                      <a:r>
                        <a:rPr lang="he-IL" sz="20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רגולוציה</a:t>
                      </a:r>
                      <a:r>
                        <a:rPr lang="he-IL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עודפת וגיבוש אסטרטגיה אל מול הרשויות הרלוונטיות (</a:t>
                      </a:r>
                      <a:r>
                        <a:rPr lang="he-IL" sz="20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הג"ס</a:t>
                      </a:r>
                      <a:r>
                        <a:rPr lang="he-IL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, האוצר ועוד)</a:t>
                      </a:r>
                      <a:endParaRPr 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הכנת עבודה: השוואה בינלאומית של רגולציה בענפים השונים (גד"ש, חלב, ועוד).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בחינת השפעת הרגולציה על מחירי מוצרי מזון.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דיאלוג מול רשויות רלוונטיות (למשל משרד הג"ס) להגמשת הרגולציה.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2021-2022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פועלים באמצעות הארגונים הארציים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54501"/>
                  </a:ext>
                </a:extLst>
              </a:tr>
              <a:tr h="1497235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u="none" strike="noStrike" kern="1200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בחינה האם מודל ההתארגנויות הקיים הינו המודל האופטימלי, יישום חלופה בפיילוט</a:t>
                      </a:r>
                      <a:endParaRPr lang="en-US" sz="2000" u="none" strike="noStrike" kern="1200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בחינה פרטנית של הענפים בעמק, זיהוי אי-יעילות שניתן להתמודד איתה באמצעות התארגנות (שימוש בכלים, ניהול, טיפול בתוצרת וכו').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בחינת חלופות למודל ההתארגנויות הקיים, ניתוח וזיהוי חלופה מועדפת: בתוך אגודה, בין אגודות, כלל אזורית.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יישום בפיילוט בענף שיכול להרוויח הכי הרבה משיפור ההתארגנות.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00" u="none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2021-2022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הוקמה זרוע שיווק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ng</a:t>
                      </a:r>
                      <a:r>
                        <a:rPr lang="he-IL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עוסקים בתוצרת יבשה (שמן זית ושקדים) משווקים לקמעונאים. עשו בדיקה של שיווק תוצרת טרי, דרך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ng</a:t>
                      </a:r>
                      <a:r>
                        <a:rPr lang="he-IL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ודרך </a:t>
                      </a:r>
                      <a:r>
                        <a:rPr lang="he-IL" sz="1800" kern="1200" dirty="0" err="1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חקלייתא</a:t>
                      </a:r>
                      <a:r>
                        <a:rPr lang="he-IL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(עמק המעיינות)</a:t>
                      </a:r>
                      <a:r>
                        <a:rPr lang="he-IL" sz="2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.</a:t>
                      </a:r>
                      <a:endParaRPr lang="he-IL" sz="23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 anchor="ctr"/>
                </a:tc>
                <a:extLst>
                  <a:ext uri="{0D108BD9-81ED-4DB2-BD59-A6C34878D82A}">
                    <a16:rowId xmlns:a16="http://schemas.microsoft.com/office/drawing/2014/main" val="1001953731"/>
                  </a:ext>
                </a:extLst>
              </a:tr>
              <a:tr h="1054676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u="none" strike="noStrike" kern="1200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בחינת הוספת משרה במרכז חקלאי העמק לטובת קידום השיווק</a:t>
                      </a:r>
                      <a:endParaRPr lang="en-US" sz="2000" u="none" strike="noStrike" kern="1200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91" marR="3691" marT="369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גיבוש הגדרת התפקיד והיקפו.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פרסום מכרז וקליטת עובד/ת.</a:t>
                      </a:r>
                    </a:p>
                    <a:p>
                      <a:pPr marL="342900" lvl="0" indent="-342900" algn="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יתכן: </a:t>
                      </a:r>
                      <a:r>
                        <a:rPr lang="he-IL" sz="1800" kern="1200" dirty="0" err="1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פרויקטור</a:t>
                      </a:r>
                      <a:r>
                        <a:rPr lang="he-IL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לקידום מגוון המלצות תכנית העבודה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91" marR="3691" marT="369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2021-2022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מתבצע דרך משקי עמק יזרעאל</a:t>
                      </a:r>
                    </a:p>
                  </a:txBody>
                  <a:tcPr marL="3691" marR="3691" marT="3691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3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5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B3A8-252E-4DBC-BBE7-EE7A9DFD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3106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000" u="sng" strike="noStrike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רפת</a:t>
            </a:r>
            <a:endParaRPr lang="he-IL" sz="30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B842C2-3EEA-4253-A1F0-41E532E9B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108330"/>
              </p:ext>
            </p:extLst>
          </p:nvPr>
        </p:nvGraphicFramePr>
        <p:xfrm>
          <a:off x="288949" y="618390"/>
          <a:ext cx="11636351" cy="3242310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851886501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val="36000606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1205194559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4148425209"/>
                    </a:ext>
                  </a:extLst>
                </a:gridCol>
              </a:tblGrid>
              <a:tr h="140742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מטרה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יעד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שנה לביצוע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ביצוע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91" marR="3691" marT="3691" marB="0"/>
                </a:tc>
                <a:extLst>
                  <a:ext uri="{0D108BD9-81ED-4DB2-BD59-A6C34878D82A}">
                    <a16:rowId xmlns:a16="http://schemas.microsoft.com/office/drawing/2014/main" val="3855347368"/>
                  </a:ext>
                </a:extLst>
              </a:tr>
              <a:tr h="38922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מו"מ מול מחלבה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ניהול משא ומתן אל מול תנובה.</a:t>
                      </a: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לבחון דרישה מתנובה להעלאת תשלום לליטר חלב לרפתני העמק (מודל שטראוס)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2021-2022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נערך ניסיון מול תנובה, כתבו 15 נקודות לשת"פ עם החקלאים, למשל לרכז את הרכש לרפתות דרך תנובה.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66585"/>
                  </a:ext>
                </a:extLst>
              </a:tr>
              <a:tr h="92563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בחינה השוואתית מרכז מזון אזורי מול עצמי ברפת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ריכוז נתונים מרפתות העובדות בכל אחד מהמודלים.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בחינת הכדאיות הכלכלית לשתי החלופות, הצגה לרפתני העמק (כולל רפת משפחתית).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2021-2022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בוחנים כל שנה, יש יתרון למרכז מזון עצמאי, פחות עלויות לוגיסטיות, פחות תביעות, פחות ביטוח. מנסים לטפל בעלויות מזון גס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875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1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AE75D2-394C-3EE5-207A-6EA0285FA5D6}"/>
              </a:ext>
            </a:extLst>
          </p:cNvPr>
          <p:cNvSpPr txBox="1"/>
          <p:nvPr/>
        </p:nvSpPr>
        <p:spPr>
          <a:xfrm>
            <a:off x="1362363" y="2004291"/>
            <a:ext cx="946727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סקר מצב קיים</a:t>
            </a:r>
          </a:p>
          <a:p>
            <a:pPr algn="ctr"/>
            <a:r>
              <a:rPr lang="he-IL" sz="4800" b="1" dirty="0"/>
              <a:t>מגמות ארציות ועולמיות</a:t>
            </a:r>
          </a:p>
        </p:txBody>
      </p:sp>
      <p:pic>
        <p:nvPicPr>
          <p:cNvPr id="1026" name="Picture 2" descr="כל התמונות">
            <a:extLst>
              <a:ext uri="{FF2B5EF4-FFF2-40B4-BE49-F238E27FC236}">
                <a16:creationId xmlns:a16="http://schemas.microsoft.com/office/drawing/2014/main" id="{E81675B2-573B-A6A5-C6E9-277EEF2A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545" y="14720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וגו מועצה אזורית עמק יזרעאל">
            <a:extLst>
              <a:ext uri="{FF2B5EF4-FFF2-40B4-BE49-F238E27FC236}">
                <a16:creationId xmlns:a16="http://schemas.microsoft.com/office/drawing/2014/main" id="{32536FD1-3A54-CB76-46F1-9030262B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583" y="168564"/>
            <a:ext cx="636626" cy="9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לוגו">
            <a:extLst>
              <a:ext uri="{FF2B5EF4-FFF2-40B4-BE49-F238E27FC236}">
                <a16:creationId xmlns:a16="http://schemas.microsoft.com/office/drawing/2014/main" id="{5FF4ACB7-D047-DBD8-DEC5-BCB9D27C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82" y="59603"/>
            <a:ext cx="1316865" cy="13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BBA66AB-FD91-AD04-A07A-C476BFF6F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006" y="181846"/>
            <a:ext cx="877455" cy="908792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F29E555-B4A2-62AD-7050-DB0960770F4C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E4399C7-5985-7A1C-C745-411917DA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A6A5D31-2E0F-4F61-5ECE-AE08CD6028A9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527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E48A5E50-4353-0339-0764-01DA8CD614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8" y="1787150"/>
            <a:ext cx="8670563" cy="4346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8743B7B-ED34-4A37-F583-AB4CE38A6A14}"/>
              </a:ext>
            </a:extLst>
          </p:cNvPr>
          <p:cNvSpPr txBox="1"/>
          <p:nvPr/>
        </p:nvSpPr>
        <p:spPr>
          <a:xfrm>
            <a:off x="-214883" y="848410"/>
            <a:ext cx="919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/>
              <a:t>תפוקת יבולי חיטה בישראל 1998-2022 </a:t>
            </a:r>
            <a:endParaRPr lang="en-US" sz="3200" b="1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2FA129D-029C-EF6D-1AF5-7F15BEB3339C}"/>
              </a:ext>
            </a:extLst>
          </p:cNvPr>
          <p:cNvSpPr txBox="1"/>
          <p:nvPr/>
        </p:nvSpPr>
        <p:spPr>
          <a:xfrm>
            <a:off x="1032526" y="1428914"/>
            <a:ext cx="6302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/>
              <a:t>ירידה של כ-25% בתפוקת היבולים מאז שנת 2000</a:t>
            </a:r>
            <a:endParaRPr lang="en-US" sz="1400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8501617-5B8E-A0D0-927D-EB2300FED8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8" y="6348960"/>
            <a:ext cx="1131331" cy="5090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8D548C9-C012-8037-9290-D92143CFEC28}"/>
              </a:ext>
            </a:extLst>
          </p:cNvPr>
          <p:cNvSpPr txBox="1"/>
          <p:nvPr/>
        </p:nvSpPr>
        <p:spPr>
          <a:xfrm>
            <a:off x="8786141" y="1787150"/>
            <a:ext cx="3227302" cy="39857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2400" dirty="0"/>
              <a:t>מדובר בתפוקה הכוללת של חיטה בישראל, לא ביבול לדונם</a:t>
            </a:r>
          </a:p>
          <a:p>
            <a:pPr>
              <a:spcBef>
                <a:spcPts val="600"/>
              </a:spcBef>
            </a:pPr>
            <a:r>
              <a:rPr lang="he-IL" sz="2400" dirty="0"/>
              <a:t>יכולות להיות לכך סיבות רבות, כולל הקטנת שטחים חקלאיים לטובת בינוי, הסבת שטחי גד"ש למטעים ועוד.</a:t>
            </a:r>
          </a:p>
          <a:p>
            <a:r>
              <a:rPr lang="he-IL" sz="1400" dirty="0"/>
              <a:t>מקור: עבודה שהוכנה על ידי חברת </a:t>
            </a:r>
            <a:r>
              <a:rPr lang="en-US" sz="1400" dirty="0" err="1"/>
              <a:t>EnviroManager</a:t>
            </a:r>
            <a:r>
              <a:rPr lang="he-IL" sz="1400" dirty="0"/>
              <a:t> עבור משרד החקלאות מרץ 2023, על בסיס נתוני תחום ייצור לשוק מקומי ותבואות, משרד החקלאות</a:t>
            </a:r>
            <a:endParaRPr lang="en-US" sz="1400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F5F38BB-8252-94A5-1981-0BFB79C255A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D021076-502D-BE34-9888-B7FAE4885CB8}"/>
              </a:ext>
            </a:extLst>
          </p:cNvPr>
          <p:cNvSpPr txBox="1"/>
          <p:nvPr/>
        </p:nvSpPr>
        <p:spPr>
          <a:xfrm>
            <a:off x="894502" y="17330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בישראל: ירידה בתפוקת החיטה, 1998-2022</a:t>
            </a:r>
          </a:p>
        </p:txBody>
      </p:sp>
    </p:spTree>
    <p:extLst>
      <p:ext uri="{BB962C8B-B14F-4D97-AF65-F5344CB8AC3E}">
        <p14:creationId xmlns:p14="http://schemas.microsoft.com/office/powerpoint/2010/main" val="4057976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8743B7B-ED34-4A37-F583-AB4CE38A6A14}"/>
              </a:ext>
            </a:extLst>
          </p:cNvPr>
          <p:cNvSpPr txBox="1"/>
          <p:nvPr/>
        </p:nvSpPr>
        <p:spPr>
          <a:xfrm>
            <a:off x="1429903" y="831273"/>
            <a:ext cx="919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/>
              <a:t>קליטת חיטה במחסני חירום 2000-2022</a:t>
            </a:r>
            <a:endParaRPr lang="en-US" sz="3200" b="1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2FA129D-029C-EF6D-1AF5-7F15BEB3339C}"/>
              </a:ext>
            </a:extLst>
          </p:cNvPr>
          <p:cNvSpPr txBox="1"/>
          <p:nvPr/>
        </p:nvSpPr>
        <p:spPr>
          <a:xfrm>
            <a:off x="2944905" y="1299412"/>
            <a:ext cx="6302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/>
              <a:t>ירידה של כ-20% בשנים 2000-2021</a:t>
            </a:r>
            <a:endParaRPr lang="en-US" sz="1400" b="1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F5F38BB-8252-94A5-1981-0BFB79C255A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D021076-502D-BE34-9888-B7FAE4885CB8}"/>
              </a:ext>
            </a:extLst>
          </p:cNvPr>
          <p:cNvSpPr txBox="1"/>
          <p:nvPr/>
        </p:nvSpPr>
        <p:spPr>
          <a:xfrm>
            <a:off x="894502" y="17330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בישראל: ירידה בתפוקת החיטה, 1998-2022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22B364CF-01FE-E0C8-041D-15F89F792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575" y="1621378"/>
            <a:ext cx="8568629" cy="49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76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D62555-8878-C360-7468-7CC93F88B07E}"/>
              </a:ext>
            </a:extLst>
          </p:cNvPr>
          <p:cNvSpPr/>
          <p:nvPr/>
        </p:nvSpPr>
        <p:spPr>
          <a:xfrm>
            <a:off x="2481389" y="5672195"/>
            <a:ext cx="7568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Crop yield in Mediterranean climate expected to decrease to </a:t>
            </a:r>
            <a:r>
              <a:rPr lang="en-GB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4-34% in 2050s and 10-43% in 2080s </a:t>
            </a:r>
            <a:r>
              <a:rPr lang="en-GB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compared to baseline</a:t>
            </a:r>
            <a:endParaRPr lang="en-GB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D56000-2C6F-7DD9-AB53-CDD41F6426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" t="1766" r="851" b="1441"/>
          <a:stretch/>
        </p:blipFill>
        <p:spPr>
          <a:xfrm>
            <a:off x="2635476" y="1113310"/>
            <a:ext cx="7007287" cy="454810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7131BE0-48AF-6ED9-13C9-FEF835C08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8" y="6286122"/>
            <a:ext cx="1131331" cy="5090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6E3CFCA-DE42-7D1A-6E7A-F562A28B3E17}"/>
              </a:ext>
            </a:extLst>
          </p:cNvPr>
          <p:cNvSpPr txBox="1"/>
          <p:nvPr/>
        </p:nvSpPr>
        <p:spPr>
          <a:xfrm>
            <a:off x="1246908" y="6575940"/>
            <a:ext cx="60242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מקור: עבודה שהוכנה על ידי חברת </a:t>
            </a:r>
            <a:r>
              <a:rPr lang="en-US" sz="1400" dirty="0" err="1"/>
              <a:t>EnviroManager</a:t>
            </a:r>
            <a:r>
              <a:rPr lang="he-IL" sz="1400" dirty="0"/>
              <a:t> עבור משרד החקלאות מרץ 2023</a:t>
            </a:r>
            <a:endParaRPr lang="en-US" sz="14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677F9AA-E1D0-626B-F96A-E11A5E7EFAF9}"/>
              </a:ext>
            </a:extLst>
          </p:cNvPr>
          <p:cNvSpPr txBox="1"/>
          <p:nvPr/>
        </p:nvSpPr>
        <p:spPr>
          <a:xfrm>
            <a:off x="1479273" y="780992"/>
            <a:ext cx="93328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מודל תחזית יבול החיטה לשנים 2050, 2080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E1DBBF1-087A-1DA3-CAB9-03CCA3358260}"/>
              </a:ext>
            </a:extLst>
          </p:cNvPr>
          <p:cNvSpPr txBox="1"/>
          <p:nvPr/>
        </p:nvSpPr>
        <p:spPr>
          <a:xfrm>
            <a:off x="3230216" y="2166732"/>
            <a:ext cx="7056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רמת השופט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F00810F-2E4A-2B78-74B1-8EBD0A6A2E76}"/>
              </a:ext>
            </a:extLst>
          </p:cNvPr>
          <p:cNvSpPr txBox="1"/>
          <p:nvPr/>
        </p:nvSpPr>
        <p:spPr>
          <a:xfrm>
            <a:off x="5440017" y="2248383"/>
            <a:ext cx="7056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רמת השופט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A978D96-F1A6-471E-87F6-08AE618D468A}"/>
              </a:ext>
            </a:extLst>
          </p:cNvPr>
          <p:cNvSpPr txBox="1"/>
          <p:nvPr/>
        </p:nvSpPr>
        <p:spPr>
          <a:xfrm>
            <a:off x="7659753" y="2460417"/>
            <a:ext cx="7056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רמת השופט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C9371DE-9A2B-C8C3-285A-5358E94CD9AB}"/>
              </a:ext>
            </a:extLst>
          </p:cNvPr>
          <p:cNvSpPr txBox="1"/>
          <p:nvPr/>
        </p:nvSpPr>
        <p:spPr>
          <a:xfrm>
            <a:off x="1142203" y="5687240"/>
            <a:ext cx="105722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אזור רמת השופט צפוי להיפגע מעט יחסית – ירידה של 2% ביבול החיטה עד שנת 2050</a:t>
            </a:r>
          </a:p>
          <a:p>
            <a:pPr algn="ctr"/>
            <a:r>
              <a:rPr lang="he-IL" sz="2400" dirty="0"/>
              <a:t>באזור התבור צפויה ירידה של כ-33% ביבול החיטה עד 2050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89F757F-27E5-0210-A985-5042FF3A3074}"/>
              </a:ext>
            </a:extLst>
          </p:cNvPr>
          <p:cNvSpPr txBox="1"/>
          <p:nvPr/>
        </p:nvSpPr>
        <p:spPr>
          <a:xfrm>
            <a:off x="3730107" y="2477076"/>
            <a:ext cx="7056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תבור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6D41607B-E741-3268-583B-5271EF2EA4B2}"/>
              </a:ext>
            </a:extLst>
          </p:cNvPr>
          <p:cNvSpPr txBox="1"/>
          <p:nvPr/>
        </p:nvSpPr>
        <p:spPr>
          <a:xfrm>
            <a:off x="5929964" y="3464361"/>
            <a:ext cx="7056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תבור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F5B1A25-7A59-DBB8-CFBB-E71429B13E46}"/>
              </a:ext>
            </a:extLst>
          </p:cNvPr>
          <p:cNvSpPr txBox="1"/>
          <p:nvPr/>
        </p:nvSpPr>
        <p:spPr>
          <a:xfrm>
            <a:off x="8149701" y="3736029"/>
            <a:ext cx="7056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תבור</a:t>
            </a: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C8FA7070-72F1-F91C-D7D2-66B78C80051E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512C2E0-31C5-B5BA-D7C8-203B17746CDF}"/>
              </a:ext>
            </a:extLst>
          </p:cNvPr>
          <p:cNvSpPr txBox="1"/>
          <p:nvPr/>
        </p:nvSpPr>
        <p:spPr>
          <a:xfrm>
            <a:off x="894502" y="17330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בישראל: ההשפעה הצפויה של שינוי האקלים על תפוקת חיטה</a:t>
            </a:r>
          </a:p>
        </p:txBody>
      </p:sp>
    </p:spTree>
    <p:extLst>
      <p:ext uri="{BB962C8B-B14F-4D97-AF65-F5344CB8AC3E}">
        <p14:creationId xmlns:p14="http://schemas.microsoft.com/office/powerpoint/2010/main" val="1695799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932874" y="15701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עולמיות: שינוי האקלים פוגע בחקלאות ובביטחון המזון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0FFB7D5-CF03-5CBD-BA1A-862B8546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9131"/>
            <a:ext cx="7176655" cy="4948157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F52115F-FD2A-40ED-59DF-4AF850000D8C}"/>
              </a:ext>
            </a:extLst>
          </p:cNvPr>
          <p:cNvSpPr txBox="1"/>
          <p:nvPr/>
        </p:nvSpPr>
        <p:spPr>
          <a:xfrm>
            <a:off x="7546109" y="1099131"/>
            <a:ext cx="422101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שינוי האקלים מקטין את היבולים החקלאיים העולמיים</a:t>
            </a:r>
          </a:p>
        </p:txBody>
      </p:sp>
    </p:spTree>
    <p:extLst>
      <p:ext uri="{BB962C8B-B14F-4D97-AF65-F5344CB8AC3E}">
        <p14:creationId xmlns:p14="http://schemas.microsoft.com/office/powerpoint/2010/main" val="19929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932874" y="15701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עולמיות: שינוי האקלים וההשפעה על חקלאות וביטחון מזון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F52115F-FD2A-40ED-59DF-4AF850000D8C}"/>
              </a:ext>
            </a:extLst>
          </p:cNvPr>
          <p:cNvSpPr txBox="1"/>
          <p:nvPr/>
        </p:nvSpPr>
        <p:spPr>
          <a:xfrm>
            <a:off x="286327" y="944126"/>
            <a:ext cx="11480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ישנם גידולים חקלאיים שצפויים להיפגע יותר מאחרים:</a:t>
            </a:r>
          </a:p>
          <a:p>
            <a:r>
              <a:rPr lang="he-IL" sz="2800" dirty="0"/>
              <a:t>גידולים שהמדינות העיקריות שמייצרות אותם פגיעות יותר לשינוי האקלים</a:t>
            </a: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D7BF9BF1-5D4C-9168-B0EE-617CD27B2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725509"/>
              </p:ext>
            </p:extLst>
          </p:nvPr>
        </p:nvGraphicFramePr>
        <p:xfrm>
          <a:off x="127590" y="2528321"/>
          <a:ext cx="11936819" cy="43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97100C5-8D3F-387D-6243-912E5CB17F22}"/>
              </a:ext>
            </a:extLst>
          </p:cNvPr>
          <p:cNvSpPr txBox="1"/>
          <p:nvPr/>
        </p:nvSpPr>
        <p:spPr>
          <a:xfrm>
            <a:off x="9855197" y="2038770"/>
            <a:ext cx="2273864" cy="369332"/>
          </a:xfrm>
          <a:prstGeom prst="rect">
            <a:avLst/>
          </a:prstGeom>
          <a:solidFill>
            <a:srgbClr val="689B40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לא פגיע לשינוי האקלים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AC37378-3335-08FF-08D5-56B24E085907}"/>
              </a:ext>
            </a:extLst>
          </p:cNvPr>
          <p:cNvSpPr txBox="1"/>
          <p:nvPr/>
        </p:nvSpPr>
        <p:spPr>
          <a:xfrm>
            <a:off x="-83124" y="2115674"/>
            <a:ext cx="41563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מקור: </a:t>
            </a:r>
            <a:r>
              <a:rPr lang="he-IL" sz="1400" dirty="0" err="1"/>
              <a:t>אמדור</a:t>
            </a:r>
            <a:r>
              <a:rPr lang="he-IL" sz="1400" dirty="0"/>
              <a:t> (2022) שינוי האקלים והצלחת שלנו, יסודות.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4BCF388-6FDE-2D77-313C-4C9B602EEFB4}"/>
              </a:ext>
            </a:extLst>
          </p:cNvPr>
          <p:cNvSpPr txBox="1"/>
          <p:nvPr/>
        </p:nvSpPr>
        <p:spPr>
          <a:xfrm>
            <a:off x="6973452" y="2044212"/>
            <a:ext cx="2795718" cy="369332"/>
          </a:xfrm>
          <a:prstGeom prst="rect">
            <a:avLst/>
          </a:prstGeom>
          <a:solidFill>
            <a:srgbClr val="CF7C0D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פגיעות בינונית לשינוי האקלים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295200C-8BE9-30A7-789D-2007952BCD13}"/>
              </a:ext>
            </a:extLst>
          </p:cNvPr>
          <p:cNvSpPr txBox="1"/>
          <p:nvPr/>
        </p:nvSpPr>
        <p:spPr>
          <a:xfrm>
            <a:off x="4156361" y="2030711"/>
            <a:ext cx="273106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פגיעות גבוהה לשינוי האקלים</a:t>
            </a:r>
          </a:p>
        </p:txBody>
      </p:sp>
    </p:spTree>
    <p:extLst>
      <p:ext uri="{BB962C8B-B14F-4D97-AF65-F5344CB8AC3E}">
        <p14:creationId xmlns:p14="http://schemas.microsoft.com/office/powerpoint/2010/main" val="21529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C5D0F2-4AA3-447A-8515-FC8D20F43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2C5D0F2-4AA3-447A-8515-FC8D20F43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6C7F44-D2FA-45CE-841E-4B17016BF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D6C7F44-D2FA-45CE-841E-4B17016BF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E56653-5CB1-4DB3-B74D-C7257B355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A3E56653-5CB1-4DB3-B74D-C7257B355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03C846-F4E1-433C-822E-948299582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9D03C846-F4E1-433C-822E-948299582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8F105B-DC2E-4156-AF29-F5C360B47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ED8F105B-DC2E-4156-AF29-F5C360B47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BCBEF6-7AC1-4208-BA64-4C96CDCE9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8FBCBEF6-7AC1-4208-BA64-4C96CDCE9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7B4796-10D4-42C6-869B-6CE07E4BF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07B4796-10D4-42C6-869B-6CE07E4BF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CE74BF-CE17-497B-B3AD-4D7CADFC3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16CE74BF-CE17-497B-B3AD-4D7CADFC3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9526CB-0BF7-4264-B228-779393CCE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F79526CB-0BF7-4264-B228-779393CCE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06A67-E371-4378-9D89-FE787EFEB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8E206A67-E371-4378-9D89-FE787EFEB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66A808-29BE-4B6E-BBFE-718AC3FF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E66A808-29BE-4B6E-BBFE-718AC3FFD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EAAD5-D42E-407C-82DE-E04F21A91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462EAAD5-D42E-407C-82DE-E04F21A91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8AF2D4-CEB7-4BAF-855B-96766FC1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28AF2D4-CEB7-4BAF-855B-96766FC16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3FAF9-AE50-44A9-BB8D-23B001EB9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AF43FAF9-AE50-44A9-BB8D-23B001EB9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4928DB-A05E-4153-B18A-E2552D369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B74928DB-A05E-4153-B18A-E2552D369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A3D810-220D-46AC-9FE7-415C16932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A4A3D810-220D-46AC-9FE7-415C16932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57F612-CDE4-4D4B-BCD7-D490203C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9557F612-CDE4-4D4B-BCD7-D490203C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D3BAF8-9487-4D86-9BCD-0B0F900C0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D9D3BAF8-9487-4D86-9BCD-0B0F900C0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3F39B-F704-4AB6-A9AF-B2EC252F7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0B03F39B-F704-4AB6-A9AF-B2EC252F7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D1F730-A645-4A8B-9D3B-0DF0A4970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2ED1F730-A645-4A8B-9D3B-0DF0A4970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6578-8A78-436D-A58A-AAE23F10A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CA696578-8A78-436D-A58A-AAE23F10A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058ACC-FF1A-427D-829F-3879176D8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35058ACC-FF1A-427D-829F-3879176D8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6746D1-64A7-4A9B-BEC8-AF934F48F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756746D1-64A7-4A9B-BEC8-AF934F48F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E202C1-2B4C-4FDC-9F4C-C4B6FB80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E8E202C1-2B4C-4FDC-9F4C-C4B6FB805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1C0772-92B7-4706-B60E-DBBCF12A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981C0772-92B7-4706-B60E-DBBCF12A4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A89AD-F282-4ABD-81D4-3CEA23A65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C97A89AD-F282-4ABD-81D4-3CEA23A65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14E808-DB8F-4974-A1AC-ED3EFD28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D014E808-DB8F-4974-A1AC-ED3EFD284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96C957-5468-43A9-93E7-2621693C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A896C957-5468-43A9-93E7-2621693C1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932874" y="15701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עולמיות: שינוי האקלים וההשפעה על חקלאות וביטחון מזון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F52115F-FD2A-40ED-59DF-4AF850000D8C}"/>
              </a:ext>
            </a:extLst>
          </p:cNvPr>
          <p:cNvSpPr txBox="1"/>
          <p:nvPr/>
        </p:nvSpPr>
        <p:spPr>
          <a:xfrm>
            <a:off x="286327" y="944126"/>
            <a:ext cx="11480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גידולים חקלאיים שנמצאים בסכנה אקלימית במערכת העולמית = </a:t>
            </a:r>
          </a:p>
          <a:p>
            <a:r>
              <a:rPr lang="he-IL" sz="2800" dirty="0"/>
              <a:t>לאורך זמן אי אפשר יהיה לייבא אותם, יהיה צורך לגדל בחקלאות המקומית</a:t>
            </a: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D7BF9BF1-5D4C-9168-B0EE-617CD27B2F85}"/>
              </a:ext>
            </a:extLst>
          </p:cNvPr>
          <p:cNvGraphicFramePr/>
          <p:nvPr/>
        </p:nvGraphicFramePr>
        <p:xfrm>
          <a:off x="127590" y="2528321"/>
          <a:ext cx="11936819" cy="43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97100C5-8D3F-387D-6243-912E5CB17F22}"/>
              </a:ext>
            </a:extLst>
          </p:cNvPr>
          <p:cNvSpPr txBox="1"/>
          <p:nvPr/>
        </p:nvSpPr>
        <p:spPr>
          <a:xfrm>
            <a:off x="9855197" y="2038770"/>
            <a:ext cx="2273864" cy="369332"/>
          </a:xfrm>
          <a:prstGeom prst="rect">
            <a:avLst/>
          </a:prstGeom>
          <a:solidFill>
            <a:srgbClr val="689B40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לא פגיע לשינוי האקלים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AC37378-3335-08FF-08D5-56B24E085907}"/>
              </a:ext>
            </a:extLst>
          </p:cNvPr>
          <p:cNvSpPr txBox="1"/>
          <p:nvPr/>
        </p:nvSpPr>
        <p:spPr>
          <a:xfrm>
            <a:off x="-83124" y="2115674"/>
            <a:ext cx="41563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מקור: </a:t>
            </a:r>
            <a:r>
              <a:rPr lang="he-IL" sz="1400" dirty="0" err="1"/>
              <a:t>אמדור</a:t>
            </a:r>
            <a:r>
              <a:rPr lang="he-IL" sz="1400" dirty="0"/>
              <a:t> (2022) שינוי האקלים והצלחת שלנו, יסודות.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4BCF388-6FDE-2D77-313C-4C9B602EEFB4}"/>
              </a:ext>
            </a:extLst>
          </p:cNvPr>
          <p:cNvSpPr txBox="1"/>
          <p:nvPr/>
        </p:nvSpPr>
        <p:spPr>
          <a:xfrm>
            <a:off x="6973452" y="2044212"/>
            <a:ext cx="2795718" cy="369332"/>
          </a:xfrm>
          <a:prstGeom prst="rect">
            <a:avLst/>
          </a:prstGeom>
          <a:solidFill>
            <a:srgbClr val="CF7C0D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פגיעות בינונית לשינוי האקלים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295200C-8BE9-30A7-789D-2007952BCD13}"/>
              </a:ext>
            </a:extLst>
          </p:cNvPr>
          <p:cNvSpPr txBox="1"/>
          <p:nvPr/>
        </p:nvSpPr>
        <p:spPr>
          <a:xfrm>
            <a:off x="4156361" y="2030711"/>
            <a:ext cx="273106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פגיעות גבוהה לשינוי האקלים</a:t>
            </a:r>
          </a:p>
        </p:txBody>
      </p:sp>
    </p:spTree>
    <p:extLst>
      <p:ext uri="{BB962C8B-B14F-4D97-AF65-F5344CB8AC3E}">
        <p14:creationId xmlns:p14="http://schemas.microsoft.com/office/powerpoint/2010/main" val="25959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2C1D0-8AF5-4C72-9ECC-3322B0B70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542C1D0-8AF5-4C72-9ECC-3322B0B70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6C7F44-D2FA-45CE-841E-4B17016BF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D6C7F44-D2FA-45CE-841E-4B17016BF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E56653-5CB1-4DB3-B74D-C7257B355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A3E56653-5CB1-4DB3-B74D-C7257B355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03C846-F4E1-433C-822E-948299582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9D03C846-F4E1-433C-822E-948299582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8F105B-DC2E-4156-AF29-F5C360B47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ED8F105B-DC2E-4156-AF29-F5C360B47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7B4796-10D4-42C6-869B-6CE07E4BF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007B4796-10D4-42C6-869B-6CE07E4BF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CE74BF-CE17-497B-B3AD-4D7CADFC3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16CE74BF-CE17-497B-B3AD-4D7CADFC3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9526CB-0BF7-4264-B228-779393CCE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F79526CB-0BF7-4264-B228-779393CCE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06A67-E371-4378-9D89-FE787EFEB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8E206A67-E371-4378-9D89-FE787EFEB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66A808-29BE-4B6E-BBFE-718AC3FF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4E66A808-29BE-4B6E-BBFE-718AC3FFD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EAAD5-D42E-407C-82DE-E04F21A91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62EAAD5-D42E-407C-82DE-E04F21A91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8AF2D4-CEB7-4BAF-855B-96766FC1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A28AF2D4-CEB7-4BAF-855B-96766FC16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3FAF9-AE50-44A9-BB8D-23B001EB9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F43FAF9-AE50-44A9-BB8D-23B001EB9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4928DB-A05E-4153-B18A-E2552D369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B74928DB-A05E-4153-B18A-E2552D369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A3D810-220D-46AC-9FE7-415C16932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A4A3D810-220D-46AC-9FE7-415C16932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57F612-CDE4-4D4B-BCD7-D490203C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9557F612-CDE4-4D4B-BCD7-D490203C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D3BAF8-9487-4D86-9BCD-0B0F900C0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9D3BAF8-9487-4D86-9BCD-0B0F900C0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3F39B-F704-4AB6-A9AF-B2EC252F7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B03F39B-F704-4AB6-A9AF-B2EC252F7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D1F730-A645-4A8B-9D3B-0DF0A4970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2ED1F730-A645-4A8B-9D3B-0DF0A4970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6578-8A78-436D-A58A-AAE23F10A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CA696578-8A78-436D-A58A-AAE23F10A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058ACC-FF1A-427D-829F-3879176D8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35058ACC-FF1A-427D-829F-3879176D8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6746D1-64A7-4A9B-BEC8-AF934F48F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756746D1-64A7-4A9B-BEC8-AF934F48F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E202C1-2B4C-4FDC-9F4C-C4B6FB80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E8E202C1-2B4C-4FDC-9F4C-C4B6FB805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1C0772-92B7-4706-B60E-DBBCF12A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981C0772-92B7-4706-B60E-DBBCF12A4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A89AD-F282-4ABD-81D4-3CEA23A65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C97A89AD-F282-4ABD-81D4-3CEA23A65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14E808-DB8F-4974-A1AC-ED3EFD28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D014E808-DB8F-4974-A1AC-ED3EFD284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96C957-5468-43A9-93E7-2621693C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A896C957-5468-43A9-93E7-2621693C1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חברי ועדת העבודה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604981" y="869372"/>
            <a:ext cx="10982037" cy="33566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נתי גלבוע, ואחיד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קבלאן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משרד החקלאות, מחוז העמקים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שחר אורן- מנהל יחידה כלכלית מוא"ז עמק יזרעאל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כליל כנעני – מנהל יחידה אסטרטגית מוא"ז עמק יזרעאל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הגר ראובני – מתאמת מרחב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ביוספרי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מוא"ז מגידו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טושקו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אמיר מעגן, שגיא מרק, זיו בן ארי – מרכז חקלאי העמק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נציגי חקלאים?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34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932874" y="15701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עולמיות: שינוי האקלים וההשפעה על חקלאות וביטחון מזון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F52115F-FD2A-40ED-59DF-4AF850000D8C}"/>
              </a:ext>
            </a:extLst>
          </p:cNvPr>
          <p:cNvSpPr txBox="1"/>
          <p:nvPr/>
        </p:nvSpPr>
        <p:spPr>
          <a:xfrm>
            <a:off x="286327" y="944126"/>
            <a:ext cx="11480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גידולים אופייניים לעמקים ביחס לגידולים בסכנה אקלימית</a:t>
            </a: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D7BF9BF1-5D4C-9168-B0EE-617CD27B2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185197"/>
              </p:ext>
            </p:extLst>
          </p:nvPr>
        </p:nvGraphicFramePr>
        <p:xfrm>
          <a:off x="127590" y="2528321"/>
          <a:ext cx="11936819" cy="43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97100C5-8D3F-387D-6243-912E5CB17F22}"/>
              </a:ext>
            </a:extLst>
          </p:cNvPr>
          <p:cNvSpPr txBox="1"/>
          <p:nvPr/>
        </p:nvSpPr>
        <p:spPr>
          <a:xfrm>
            <a:off x="9855197" y="2038770"/>
            <a:ext cx="2273864" cy="369332"/>
          </a:xfrm>
          <a:prstGeom prst="rect">
            <a:avLst/>
          </a:prstGeom>
          <a:solidFill>
            <a:srgbClr val="689B40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לא פגיע לשינוי האקלים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AC37378-3335-08FF-08D5-56B24E085907}"/>
              </a:ext>
            </a:extLst>
          </p:cNvPr>
          <p:cNvSpPr txBox="1"/>
          <p:nvPr/>
        </p:nvSpPr>
        <p:spPr>
          <a:xfrm>
            <a:off x="-83124" y="2115674"/>
            <a:ext cx="41563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מקור: </a:t>
            </a:r>
            <a:r>
              <a:rPr lang="he-IL" sz="1400" dirty="0" err="1"/>
              <a:t>אמדור</a:t>
            </a:r>
            <a:r>
              <a:rPr lang="he-IL" sz="1400" dirty="0"/>
              <a:t> (2022) שינוי האקלים והצלחת שלנו, יסודות.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4BCF388-6FDE-2D77-313C-4C9B602EEFB4}"/>
              </a:ext>
            </a:extLst>
          </p:cNvPr>
          <p:cNvSpPr txBox="1"/>
          <p:nvPr/>
        </p:nvSpPr>
        <p:spPr>
          <a:xfrm>
            <a:off x="6973452" y="2044212"/>
            <a:ext cx="2795718" cy="369332"/>
          </a:xfrm>
          <a:prstGeom prst="rect">
            <a:avLst/>
          </a:prstGeom>
          <a:solidFill>
            <a:srgbClr val="CF7C0D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פגיעות בינונית לשינוי האקלים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295200C-8BE9-30A7-789D-2007952BCD13}"/>
              </a:ext>
            </a:extLst>
          </p:cNvPr>
          <p:cNvSpPr txBox="1"/>
          <p:nvPr/>
        </p:nvSpPr>
        <p:spPr>
          <a:xfrm>
            <a:off x="4156361" y="2030711"/>
            <a:ext cx="273106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פגיעות גבוהה לשינוי האקלים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5997B5E-8D5F-E7A1-6A1A-395493027E24}"/>
              </a:ext>
            </a:extLst>
          </p:cNvPr>
          <p:cNvSpPr txBox="1"/>
          <p:nvPr/>
        </p:nvSpPr>
        <p:spPr>
          <a:xfrm>
            <a:off x="9855197" y="1571113"/>
            <a:ext cx="2273864" cy="369332"/>
          </a:xfrm>
          <a:prstGeom prst="rect">
            <a:avLst/>
          </a:prstGeom>
          <a:solidFill>
            <a:srgbClr val="689B40"/>
          </a:solidFill>
          <a:ln w="57150"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גידול אופייני לעמקים</a:t>
            </a:r>
          </a:p>
        </p:txBody>
      </p:sp>
    </p:spTree>
    <p:extLst>
      <p:ext uri="{BB962C8B-B14F-4D97-AF65-F5344CB8AC3E}">
        <p14:creationId xmlns:p14="http://schemas.microsoft.com/office/powerpoint/2010/main" val="16280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C5D0F2-4AA3-447A-8515-FC8D20F43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2C5D0F2-4AA3-447A-8515-FC8D20F43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6C7F44-D2FA-45CE-841E-4B17016BF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D6C7F44-D2FA-45CE-841E-4B17016BF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E56653-5CB1-4DB3-B74D-C7257B355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A3E56653-5CB1-4DB3-B74D-C7257B355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03C846-F4E1-433C-822E-948299582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9D03C846-F4E1-433C-822E-948299582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8F105B-DC2E-4156-AF29-F5C360B47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ED8F105B-DC2E-4156-AF29-F5C360B47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BCBEF6-7AC1-4208-BA64-4C96CDCE9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8FBCBEF6-7AC1-4208-BA64-4C96CDCE9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7B4796-10D4-42C6-869B-6CE07E4BF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07B4796-10D4-42C6-869B-6CE07E4BF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CE74BF-CE17-497B-B3AD-4D7CADFC3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16CE74BF-CE17-497B-B3AD-4D7CADFC3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9526CB-0BF7-4264-B228-779393CCE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F79526CB-0BF7-4264-B228-779393CCE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06A67-E371-4378-9D89-FE787EFEB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8E206A67-E371-4378-9D89-FE787EFEB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66A808-29BE-4B6E-BBFE-718AC3FF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E66A808-29BE-4B6E-BBFE-718AC3FFD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EAAD5-D42E-407C-82DE-E04F21A91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462EAAD5-D42E-407C-82DE-E04F21A91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8AF2D4-CEB7-4BAF-855B-96766FC1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28AF2D4-CEB7-4BAF-855B-96766FC16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3FAF9-AE50-44A9-BB8D-23B001EB9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AF43FAF9-AE50-44A9-BB8D-23B001EB9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4928DB-A05E-4153-B18A-E2552D369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B74928DB-A05E-4153-B18A-E2552D369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A3D810-220D-46AC-9FE7-415C16932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A4A3D810-220D-46AC-9FE7-415C16932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57F612-CDE4-4D4B-BCD7-D490203C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9557F612-CDE4-4D4B-BCD7-D490203C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D3BAF8-9487-4D86-9BCD-0B0F900C0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D9D3BAF8-9487-4D86-9BCD-0B0F900C0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3F39B-F704-4AB6-A9AF-B2EC252F7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0B03F39B-F704-4AB6-A9AF-B2EC252F7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D1F730-A645-4A8B-9D3B-0DF0A4970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2ED1F730-A645-4A8B-9D3B-0DF0A4970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6578-8A78-436D-A58A-AAE23F10A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CA696578-8A78-436D-A58A-AAE23F10A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058ACC-FF1A-427D-829F-3879176D8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35058ACC-FF1A-427D-829F-3879176D8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6746D1-64A7-4A9B-BEC8-AF934F48F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756746D1-64A7-4A9B-BEC8-AF934F48F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E202C1-2B4C-4FDC-9F4C-C4B6FB80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E8E202C1-2B4C-4FDC-9F4C-C4B6FB805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1C0772-92B7-4706-B60E-DBBCF12A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981C0772-92B7-4706-B60E-DBBCF12A4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A89AD-F282-4ABD-81D4-3CEA23A65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C97A89AD-F282-4ABD-81D4-3CEA23A65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14E808-DB8F-4974-A1AC-ED3EFD28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D014E808-DB8F-4974-A1AC-ED3EFD284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96C957-5468-43A9-93E7-2621693C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A896C957-5468-43A9-93E7-2621693C1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3059858" y="157018"/>
            <a:ext cx="86149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בישראל: ביקוש למזון וההיצע החקלאי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EA8964D-0E80-2215-0ED5-4C479466EEE5}"/>
              </a:ext>
            </a:extLst>
          </p:cNvPr>
          <p:cNvSpPr txBox="1"/>
          <p:nvPr/>
        </p:nvSpPr>
        <p:spPr>
          <a:xfrm>
            <a:off x="286327" y="944126"/>
            <a:ext cx="11480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ישנם מספר מוצרים שבהם הכמות המיוצרת במגמת ירידה כללית, והמחיר עולה</a:t>
            </a:r>
          </a:p>
          <a:p>
            <a:r>
              <a:rPr lang="he-IL" sz="2800" dirty="0"/>
              <a:t>כלומר: הביקוש גבוה, וההיצע נמוך. הזדמנות לחקלאות העמקים?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D086FC6-2E0A-4FB3-B590-5ABB0D1F35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516427"/>
              </p:ext>
            </p:extLst>
          </p:nvPr>
        </p:nvGraphicFramePr>
        <p:xfrm>
          <a:off x="6096000" y="2080648"/>
          <a:ext cx="5856966" cy="383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6">
            <a:extLst>
              <a:ext uri="{FF2B5EF4-FFF2-40B4-BE49-F238E27FC236}">
                <a16:creationId xmlns:a16="http://schemas.microsoft.com/office/drawing/2014/main" id="{A5F5335E-9972-4429-8FBC-E6BA73ADDB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410243"/>
              </p:ext>
            </p:extLst>
          </p:nvPr>
        </p:nvGraphicFramePr>
        <p:xfrm>
          <a:off x="0" y="2108176"/>
          <a:ext cx="6096000" cy="380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9C9F302-F736-95BD-73BE-D41424DF4BF6}"/>
              </a:ext>
            </a:extLst>
          </p:cNvPr>
          <p:cNvSpPr txBox="1"/>
          <p:nvPr/>
        </p:nvSpPr>
        <p:spPr>
          <a:xfrm>
            <a:off x="3400425" y="5913872"/>
            <a:ext cx="85525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יש לבדוק את הסיבות לתופעה – למה זה קורה?</a:t>
            </a:r>
          </a:p>
          <a:p>
            <a:r>
              <a:rPr lang="he-IL" dirty="0"/>
              <a:t>ולתקף את הנתונים דרך נתוני רשתות השיווק (</a:t>
            </a:r>
            <a:r>
              <a:rPr lang="he-IL" dirty="0" err="1"/>
              <a:t>סטורנקסט</a:t>
            </a:r>
            <a:r>
              <a:rPr lang="he-I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22455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3059858" y="157018"/>
            <a:ext cx="86149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בישראל: ביקוש למזון וההיצע החקלאי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EA8964D-0E80-2215-0ED5-4C479466EEE5}"/>
              </a:ext>
            </a:extLst>
          </p:cNvPr>
          <p:cNvSpPr txBox="1"/>
          <p:nvPr/>
        </p:nvSpPr>
        <p:spPr>
          <a:xfrm>
            <a:off x="286327" y="944126"/>
            <a:ext cx="11480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עוד מוצרים שבהם הכמות המיוצרת במגמת ירידה כללית, והמחיר עולה</a:t>
            </a:r>
          </a:p>
          <a:p>
            <a:r>
              <a:rPr lang="he-IL" sz="2800" dirty="0"/>
              <a:t>הזדמנות לחקלאות העמקים?</a:t>
            </a:r>
          </a:p>
        </p:txBody>
      </p:sp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E669CE3F-A565-E0CE-018B-260F627DF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270895"/>
              </p:ext>
            </p:extLst>
          </p:nvPr>
        </p:nvGraphicFramePr>
        <p:xfrm>
          <a:off x="8325393" y="1923995"/>
          <a:ext cx="3788229" cy="24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5">
            <a:extLst>
              <a:ext uri="{FF2B5EF4-FFF2-40B4-BE49-F238E27FC236}">
                <a16:creationId xmlns:a16="http://schemas.microsoft.com/office/drawing/2014/main" id="{1DDD8A56-FB41-2F49-A02D-87D08EC70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044199"/>
              </p:ext>
            </p:extLst>
          </p:nvPr>
        </p:nvGraphicFramePr>
        <p:xfrm>
          <a:off x="4211048" y="1927111"/>
          <a:ext cx="3685429" cy="246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7">
            <a:extLst>
              <a:ext uri="{FF2B5EF4-FFF2-40B4-BE49-F238E27FC236}">
                <a16:creationId xmlns:a16="http://schemas.microsoft.com/office/drawing/2014/main" id="{D4208FA2-92EC-A314-C2C4-00AD97323F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888246"/>
              </p:ext>
            </p:extLst>
          </p:nvPr>
        </p:nvGraphicFramePr>
        <p:xfrm>
          <a:off x="6976711" y="4397924"/>
          <a:ext cx="3574435" cy="246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8">
            <a:extLst>
              <a:ext uri="{FF2B5EF4-FFF2-40B4-BE49-F238E27FC236}">
                <a16:creationId xmlns:a16="http://schemas.microsoft.com/office/drawing/2014/main" id="{569269F7-C463-8F9B-1E6C-7C8258504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679696"/>
              </p:ext>
            </p:extLst>
          </p:nvPr>
        </p:nvGraphicFramePr>
        <p:xfrm>
          <a:off x="177265" y="1920801"/>
          <a:ext cx="3685429" cy="24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9">
            <a:extLst>
              <a:ext uri="{FF2B5EF4-FFF2-40B4-BE49-F238E27FC236}">
                <a16:creationId xmlns:a16="http://schemas.microsoft.com/office/drawing/2014/main" id="{3381A19D-82BF-929E-9E94-B67739005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061176"/>
              </p:ext>
            </p:extLst>
          </p:nvPr>
        </p:nvGraphicFramePr>
        <p:xfrm>
          <a:off x="3182153" y="4405919"/>
          <a:ext cx="3404410" cy="246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05023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AE75D2-394C-3EE5-207A-6EA0285FA5D6}"/>
              </a:ext>
            </a:extLst>
          </p:cNvPr>
          <p:cNvSpPr txBox="1"/>
          <p:nvPr/>
        </p:nvSpPr>
        <p:spPr>
          <a:xfrm>
            <a:off x="1362363" y="2004291"/>
            <a:ext cx="946727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תכנית אב לחקלאות בעמקים</a:t>
            </a:r>
          </a:p>
          <a:p>
            <a:pPr algn="ctr"/>
            <a:r>
              <a:rPr lang="he-IL" sz="4800" b="1" dirty="0"/>
              <a:t>פרוגרמה רעיונית</a:t>
            </a:r>
          </a:p>
        </p:txBody>
      </p:sp>
      <p:pic>
        <p:nvPicPr>
          <p:cNvPr id="1026" name="Picture 2" descr="כל התמונות">
            <a:extLst>
              <a:ext uri="{FF2B5EF4-FFF2-40B4-BE49-F238E27FC236}">
                <a16:creationId xmlns:a16="http://schemas.microsoft.com/office/drawing/2014/main" id="{E81675B2-573B-A6A5-C6E9-277EEF2A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545" y="14720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וגו מועצה אזורית עמק יזרעאל">
            <a:extLst>
              <a:ext uri="{FF2B5EF4-FFF2-40B4-BE49-F238E27FC236}">
                <a16:creationId xmlns:a16="http://schemas.microsoft.com/office/drawing/2014/main" id="{32536FD1-3A54-CB76-46F1-9030262B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583" y="168564"/>
            <a:ext cx="636626" cy="9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לוגו">
            <a:extLst>
              <a:ext uri="{FF2B5EF4-FFF2-40B4-BE49-F238E27FC236}">
                <a16:creationId xmlns:a16="http://schemas.microsoft.com/office/drawing/2014/main" id="{5FF4ACB7-D047-DBD8-DEC5-BCB9D27C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82" y="59603"/>
            <a:ext cx="1316865" cy="13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BBA66AB-FD91-AD04-A07A-C476BFF6F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006" y="181846"/>
            <a:ext cx="877455" cy="908792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F29E555-B4A2-62AD-7050-DB0960770F4C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E4399C7-5985-7A1C-C745-411917DA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A6A5D31-2E0F-4F61-5ECE-AE08CD6028A9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8943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79269" y="157018"/>
            <a:ext cx="109954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נושאים לבחינה מעמיקה </a:t>
            </a:r>
            <a:r>
              <a:rPr lang="he-IL" sz="2800" b="1" dirty="0" err="1"/>
              <a:t>בתכנית</a:t>
            </a:r>
            <a:r>
              <a:rPr lang="he-IL" sz="2800" b="1" dirty="0"/>
              <a:t> אב לחקלאות בעמקים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F56669B3-59AC-9653-FD36-8A222BA2D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171666"/>
              </p:ext>
            </p:extLst>
          </p:nvPr>
        </p:nvGraphicFramePr>
        <p:xfrm>
          <a:off x="337375" y="850126"/>
          <a:ext cx="11429751" cy="5985701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2104652">
                  <a:extLst>
                    <a:ext uri="{9D8B030D-6E8A-4147-A177-3AD203B41FA5}">
                      <a16:colId xmlns:a16="http://schemas.microsoft.com/office/drawing/2014/main" val="810549047"/>
                    </a:ext>
                  </a:extLst>
                </a:gridCol>
                <a:gridCol w="9325099">
                  <a:extLst>
                    <a:ext uri="{9D8B030D-6E8A-4147-A177-3AD203B41FA5}">
                      <a16:colId xmlns:a16="http://schemas.microsoft.com/office/drawing/2014/main" val="2167069392"/>
                    </a:ext>
                  </a:extLst>
                </a:gridCol>
              </a:tblGrid>
              <a:tr h="423101">
                <a:tc>
                  <a:txBody>
                    <a:bodyPr/>
                    <a:lstStyle/>
                    <a:p>
                      <a:pPr indent="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>
                          <a:effectLst/>
                        </a:rPr>
                        <a:t>נושא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פירוט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extLst>
                  <a:ext uri="{0D108BD9-81ED-4DB2-BD59-A6C34878D82A}">
                    <a16:rowId xmlns:a16="http://schemas.microsoft.com/office/drawing/2014/main" val="1122508797"/>
                  </a:ext>
                </a:extLst>
              </a:tr>
              <a:tr h="1530990">
                <a:tc>
                  <a:txBody>
                    <a:bodyPr/>
                    <a:lstStyle/>
                    <a:p>
                      <a:pPr indent="0"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שינוי האקלים ומגמות נוספות במדינות המתחרות בגידולים האופייניים לעמק יזרעאל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בחינת החוסן האקלימי הגלובלי של הגידולים שאופייניים לעמק יזרעאל: היצואניות העולמיות, והחוסן האקלימי שלהן, בהשוואה לחוסן האקלימי של ישראל. </a:t>
                      </a:r>
                    </a:p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בחינה של מגמות נוספות (כלכלה, יציבות שלטונית, קונפליקטים מדיניים) ביצואניות העולמיות של הגידולים האופייניים לעמק יזרעאל.</a:t>
                      </a:r>
                    </a:p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זיהוי מוצרים שיכולים להיות במחסור במערכת הגלובאלית, לאור שינוי האקלים ומגמות במדינות המייצאות, וניתן להמליץ על הרחבתם בעמק יזרעאל.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extLst>
                  <a:ext uri="{0D108BD9-81ED-4DB2-BD59-A6C34878D82A}">
                    <a16:rowId xmlns:a16="http://schemas.microsoft.com/office/drawing/2014/main" val="2483625119"/>
                  </a:ext>
                </a:extLst>
              </a:tr>
              <a:tr h="1309412">
                <a:tc>
                  <a:txBody>
                    <a:bodyPr/>
                    <a:lstStyle/>
                    <a:p>
                      <a:pPr indent="0"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>
                          <a:effectLst/>
                        </a:rPr>
                        <a:t>מגמות בביקוש למזון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מה אנשים יאכלו בישראל (ובעולם?) בעוד 15 שנה? </a:t>
                      </a:r>
                    </a:p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בשר ללא בעלי חיים – מה הם חומרי הגלם החקלאיים לייצור בשר ללא בעל חיים? </a:t>
                      </a:r>
                    </a:p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צריכת חלב טבעוני (סויה/ שקדים/ שיבולת שועל וכו') – כמה צפוי לגדול? </a:t>
                      </a:r>
                    </a:p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גידולי שדה חדשניים בסל המזון הישראלי: טף, </a:t>
                      </a:r>
                      <a:r>
                        <a:rPr lang="he-IL" sz="2000" dirty="0" err="1">
                          <a:effectLst/>
                        </a:rPr>
                        <a:t>קינואה</a:t>
                      </a:r>
                      <a:r>
                        <a:rPr lang="he-IL" sz="2000" dirty="0">
                          <a:effectLst/>
                        </a:rPr>
                        <a:t>, </a:t>
                      </a:r>
                      <a:r>
                        <a:rPr lang="he-IL" sz="2000" dirty="0" err="1">
                          <a:effectLst/>
                        </a:rPr>
                        <a:t>מורינגה</a:t>
                      </a:r>
                      <a:r>
                        <a:rPr lang="he-IL" sz="2000" dirty="0">
                          <a:effectLst/>
                        </a:rPr>
                        <a:t> – האם יש ביקוש להם? ביקוש למוצר גולמי או למוצר מעובד? איזה מוצר מעובד? מטעים המתאימים לעמקים</a:t>
                      </a:r>
                    </a:p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גזירת מסקנות בנוגע לגידולים חקלאיים שכדאי לקדם בעמק יזרעאל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94" marR="55394" marT="0" marB="0"/>
                </a:tc>
                <a:extLst>
                  <a:ext uri="{0D108BD9-81ED-4DB2-BD59-A6C34878D82A}">
                    <a16:rowId xmlns:a16="http://schemas.microsoft.com/office/drawing/2014/main" val="2895102693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indent="0"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גידולים לתעשיית התרופות, קוסמטיקה, תוספי מזון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גידולים מיוחדים המשמשים כחומר גלם בתעשיות עתירות ידע. </a:t>
                      </a:r>
                    </a:p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זיהוי הגידולים הנדרשים לתעשיות הקיימות והעתידיות בישראל.</a:t>
                      </a:r>
                    </a:p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בדיקה של מרכזי </a:t>
                      </a:r>
                      <a:r>
                        <a:rPr lang="he-IL" sz="2000" dirty="0" err="1">
                          <a:effectLst/>
                        </a:rPr>
                        <a:t>הפודטק</a:t>
                      </a:r>
                      <a:r>
                        <a:rPr lang="he-IL" sz="2000" dirty="0">
                          <a:effectLst/>
                        </a:rPr>
                        <a:t> הקיימים (</a:t>
                      </a:r>
                      <a:r>
                        <a:rPr lang="he-IL" sz="2000" dirty="0" err="1">
                          <a:effectLst/>
                        </a:rPr>
                        <a:t>מיג"ל</a:t>
                      </a:r>
                      <a:r>
                        <a:rPr lang="he-IL" sz="2000" dirty="0">
                          <a:effectLst/>
                        </a:rPr>
                        <a:t> ועוד). </a:t>
                      </a:r>
                    </a:p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בדיקת האפשרות להקים תעשיות קולטות, לרכז את שרשרת הערך בעמק יזרעאל.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extLst>
                  <a:ext uri="{0D108BD9-81ED-4DB2-BD59-A6C34878D82A}">
                    <a16:rowId xmlns:a16="http://schemas.microsoft.com/office/drawing/2014/main" val="163750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256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79269" y="157018"/>
            <a:ext cx="109954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קריטריונים לבחינת יעדים וקבלת החלטות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F56669B3-59AC-9653-FD36-8A222BA2D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9439"/>
              </p:ext>
            </p:extLst>
          </p:nvPr>
        </p:nvGraphicFramePr>
        <p:xfrm>
          <a:off x="374469" y="850126"/>
          <a:ext cx="11392657" cy="4766501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1155275">
                  <a:extLst>
                    <a:ext uri="{9D8B030D-6E8A-4147-A177-3AD203B41FA5}">
                      <a16:colId xmlns:a16="http://schemas.microsoft.com/office/drawing/2014/main" val="810549047"/>
                    </a:ext>
                  </a:extLst>
                </a:gridCol>
                <a:gridCol w="5118691">
                  <a:extLst>
                    <a:ext uri="{9D8B030D-6E8A-4147-A177-3AD203B41FA5}">
                      <a16:colId xmlns:a16="http://schemas.microsoft.com/office/drawing/2014/main" val="2167069392"/>
                    </a:ext>
                  </a:extLst>
                </a:gridCol>
                <a:gridCol w="5118691">
                  <a:extLst>
                    <a:ext uri="{9D8B030D-6E8A-4147-A177-3AD203B41FA5}">
                      <a16:colId xmlns:a16="http://schemas.microsoft.com/office/drawing/2014/main" val="2905929220"/>
                    </a:ext>
                  </a:extLst>
                </a:gridCol>
              </a:tblGrid>
              <a:tr h="423101">
                <a:tc>
                  <a:txBody>
                    <a:bodyPr/>
                    <a:lstStyle/>
                    <a:p>
                      <a:pPr indent="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>
                          <a:effectLst/>
                        </a:rPr>
                        <a:t>נושא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אלו גידולים להכניס / להרחיב בעמקים?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כמה שטח להקים / להרחיב?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94" marR="55394" marT="0" marB="0"/>
                </a:tc>
                <a:extLst>
                  <a:ext uri="{0D108BD9-81ED-4DB2-BD59-A6C34878D82A}">
                    <a16:rowId xmlns:a16="http://schemas.microsoft.com/office/drawing/2014/main" val="1122508797"/>
                  </a:ext>
                </a:extLst>
              </a:tr>
              <a:tr h="1008419">
                <a:tc>
                  <a:txBody>
                    <a:bodyPr/>
                    <a:lstStyle/>
                    <a:p>
                      <a:pPr indent="0"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שינוי האקלים ומגמות עולמיות אחרות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מוצרים שיש להם ביקוש במערכת המזון הישראלית</a:t>
                      </a:r>
                    </a:p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מתאימים לגידול בעמקים </a:t>
                      </a:r>
                    </a:p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צפויים להיות במחסור במערכת הגלובאלית לאור שינוי האקלים</a:t>
                      </a: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כמה צורכים בישראל כיום?</a:t>
                      </a:r>
                    </a:p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מה צפוי להיות הגידול בביקוש, לאור גידול </a:t>
                      </a:r>
                      <a:r>
                        <a:rPr lang="he-IL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האוכלוסיה</a:t>
                      </a:r>
                      <a:r>
                        <a:rPr lang="he-IL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והמחסור הצפוי ביבוא?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94" marR="55394" marT="0" marB="0"/>
                </a:tc>
                <a:extLst>
                  <a:ext uri="{0D108BD9-81ED-4DB2-BD59-A6C34878D82A}">
                    <a16:rowId xmlns:a16="http://schemas.microsoft.com/office/drawing/2014/main" val="2483625119"/>
                  </a:ext>
                </a:extLst>
              </a:tr>
              <a:tr h="1309412">
                <a:tc>
                  <a:txBody>
                    <a:bodyPr/>
                    <a:lstStyle/>
                    <a:p>
                      <a:pPr indent="0"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>
                          <a:effectLst/>
                        </a:rPr>
                        <a:t>מגמות בביקוש למזון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marL="342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גידולים הנדרשים כחומרי גלם לתעשיית המזון התחליפי למוצרי בעלי חיים, קיום תעשיות רלוונטיות</a:t>
                      </a:r>
                    </a:p>
                    <a:p>
                      <a:pPr marL="342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ביקוש מוכח, ריבוי ערוצי מכירה: שוק מקומי, תעשיה, יצוא</a:t>
                      </a:r>
                    </a:p>
                    <a:p>
                      <a:pPr marL="342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רווחיות, השקעה נדרשת, שנת איזון השקעה, תשואה להון</a:t>
                      </a:r>
                    </a:p>
                    <a:p>
                      <a:pPr marL="342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התאמה לגידול בעמקים</a:t>
                      </a: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הערכה של ביקוש קיים ועתידי למזון תחליפי למוצרי בעלי חיים</a:t>
                      </a:r>
                    </a:p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הערכה של הביקוש הקיים ועתידי לגידולי שדה חדשניים</a:t>
                      </a:r>
                    </a:p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הערכה של ביקוש קיים ועתידי, והיצע קיים ועתידי (בישראל) של מטעים מסוגים שונים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94" marR="55394" marT="0" marB="0"/>
                </a:tc>
                <a:extLst>
                  <a:ext uri="{0D108BD9-81ED-4DB2-BD59-A6C34878D82A}">
                    <a16:rowId xmlns:a16="http://schemas.microsoft.com/office/drawing/2014/main" val="2895102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336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79269" y="157018"/>
            <a:ext cx="109954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קריטריונים לבחינת יעדים וקבלת החלטות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F56669B3-59AC-9653-FD36-8A222BA2D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75581"/>
              </p:ext>
            </p:extLst>
          </p:nvPr>
        </p:nvGraphicFramePr>
        <p:xfrm>
          <a:off x="374469" y="850126"/>
          <a:ext cx="11392657" cy="3471101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1251526">
                  <a:extLst>
                    <a:ext uri="{9D8B030D-6E8A-4147-A177-3AD203B41FA5}">
                      <a16:colId xmlns:a16="http://schemas.microsoft.com/office/drawing/2014/main" val="810549047"/>
                    </a:ext>
                  </a:extLst>
                </a:gridCol>
                <a:gridCol w="5022440">
                  <a:extLst>
                    <a:ext uri="{9D8B030D-6E8A-4147-A177-3AD203B41FA5}">
                      <a16:colId xmlns:a16="http://schemas.microsoft.com/office/drawing/2014/main" val="2167069392"/>
                    </a:ext>
                  </a:extLst>
                </a:gridCol>
                <a:gridCol w="5118691">
                  <a:extLst>
                    <a:ext uri="{9D8B030D-6E8A-4147-A177-3AD203B41FA5}">
                      <a16:colId xmlns:a16="http://schemas.microsoft.com/office/drawing/2014/main" val="2905929220"/>
                    </a:ext>
                  </a:extLst>
                </a:gridCol>
              </a:tblGrid>
              <a:tr h="423101">
                <a:tc>
                  <a:txBody>
                    <a:bodyPr/>
                    <a:lstStyle/>
                    <a:p>
                      <a:pPr indent="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>
                          <a:effectLst/>
                        </a:rPr>
                        <a:t>נושא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אלו גידולים להכניס / להרחיב בעמקים?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indent="-720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כמה שטח להקים / להרחיב?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94" marR="55394" marT="0" marB="0"/>
                </a:tc>
                <a:extLst>
                  <a:ext uri="{0D108BD9-81ED-4DB2-BD59-A6C34878D82A}">
                    <a16:rowId xmlns:a16="http://schemas.microsoft.com/office/drawing/2014/main" val="1122508797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indent="0"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he-IL" sz="2000" dirty="0">
                          <a:effectLst/>
                        </a:rPr>
                        <a:t>גידולים לתעשיית התרופות, קוסמטיקה, תוספי מזון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גידולים הנדרשים לתעשיות קיימות, מבוססות או צומחות בישראל</a:t>
                      </a:r>
                    </a:p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גידולים שניתן להקים בעמקים את התעשיות הקולטות, על ידי חקלאי העמקים (?)</a:t>
                      </a:r>
                    </a:p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חומרי גלם למוצרים בעלי ביקוש עולמי חזק וצומח</a:t>
                      </a:r>
                    </a:p>
                    <a:p>
                      <a:pPr marL="342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רווחיות, השקעה נדרשת, צורך בבתי צמיחה מבוקרי אקלים, עובדים (מיומנים) בגידול</a:t>
                      </a:r>
                    </a:p>
                    <a:p>
                      <a:pPr marL="342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dirty="0">
                          <a:effectLst/>
                        </a:rPr>
                        <a:t>התאמה לגידול בעמקים</a:t>
                      </a:r>
                    </a:p>
                  </a:txBody>
                  <a:tcPr marL="55394" marR="55394" marT="0" marB="0"/>
                </a:tc>
                <a:tc>
                  <a:txBody>
                    <a:bodyPr/>
                    <a:lstStyle/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הערכה של ביקוש קיים ועתידי למוצרים מתוחכמים, ביחס לכמות חומרי הגלם הנדרשת והשטח הנדרש לגידולם</a:t>
                      </a:r>
                    </a:p>
                    <a:p>
                      <a:pPr marL="270900" indent="-342900" algn="just" rtl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5394" marR="55394" marT="0" marB="0"/>
                </a:tc>
                <a:extLst>
                  <a:ext uri="{0D108BD9-81ED-4DB2-BD59-A6C34878D82A}">
                    <a16:rowId xmlns:a16="http://schemas.microsoft.com/office/drawing/2014/main" val="163750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065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AE75D2-394C-3EE5-207A-6EA0285FA5D6}"/>
              </a:ext>
            </a:extLst>
          </p:cNvPr>
          <p:cNvSpPr txBox="1"/>
          <p:nvPr/>
        </p:nvSpPr>
        <p:spPr>
          <a:xfrm>
            <a:off x="1362363" y="2385291"/>
            <a:ext cx="946727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תודה!</a:t>
            </a:r>
          </a:p>
          <a:p>
            <a:pPr algn="ctr"/>
            <a:endParaRPr lang="he-IL" sz="4000" b="1" dirty="0"/>
          </a:p>
        </p:txBody>
      </p:sp>
      <p:pic>
        <p:nvPicPr>
          <p:cNvPr id="1026" name="Picture 2" descr="כל התמונות">
            <a:extLst>
              <a:ext uri="{FF2B5EF4-FFF2-40B4-BE49-F238E27FC236}">
                <a16:creationId xmlns:a16="http://schemas.microsoft.com/office/drawing/2014/main" id="{E81675B2-573B-A6A5-C6E9-277EEF2A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545" y="14720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וגו מועצה אזורית עמק יזרעאל">
            <a:extLst>
              <a:ext uri="{FF2B5EF4-FFF2-40B4-BE49-F238E27FC236}">
                <a16:creationId xmlns:a16="http://schemas.microsoft.com/office/drawing/2014/main" id="{32536FD1-3A54-CB76-46F1-9030262B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583" y="168564"/>
            <a:ext cx="636626" cy="9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לוגו">
            <a:extLst>
              <a:ext uri="{FF2B5EF4-FFF2-40B4-BE49-F238E27FC236}">
                <a16:creationId xmlns:a16="http://schemas.microsoft.com/office/drawing/2014/main" id="{5FF4ACB7-D047-DBD8-DEC5-BCB9D27C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82" y="59603"/>
            <a:ext cx="1316865" cy="13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BBA66AB-FD91-AD04-A07A-C476BFF6F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006" y="181846"/>
            <a:ext cx="877455" cy="908792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F29E555-B4A2-62AD-7050-DB0960770F4C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E4399C7-5985-7A1C-C745-411917DA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A6A5D31-2E0F-4F61-5ECE-AE08CD6028A9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89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1911927" y="157018"/>
            <a:ext cx="97628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תכנית העבודה המוצעת</a:t>
            </a:r>
          </a:p>
        </p:txBody>
      </p:sp>
      <p:graphicFrame>
        <p:nvGraphicFramePr>
          <p:cNvPr id="12" name="טבלה 12">
            <a:extLst>
              <a:ext uri="{FF2B5EF4-FFF2-40B4-BE49-F238E27FC236}">
                <a16:creationId xmlns:a16="http://schemas.microsoft.com/office/drawing/2014/main" id="{2BE36484-5E6A-C721-E35B-2C5001566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39165"/>
              </p:ext>
            </p:extLst>
          </p:nvPr>
        </p:nvGraphicFramePr>
        <p:xfrm>
          <a:off x="376355" y="1133398"/>
          <a:ext cx="11390772" cy="47853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888000">
                  <a:extLst>
                    <a:ext uri="{9D8B030D-6E8A-4147-A177-3AD203B41FA5}">
                      <a16:colId xmlns:a16="http://schemas.microsoft.com/office/drawing/2014/main" val="30341544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61367894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3516839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9010676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4756340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33635062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50515885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78312529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54590748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66266512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56932443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32475458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732153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32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אפר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מאי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יוני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יולי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אוג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ספט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אוק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נוב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דצמ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ינו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פבר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12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סקר מצב קיים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9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ועדת היגוי 1, כנס שיתוף ציבור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33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נושא התמקדות 1: שינוי האקלים והשפעתו על גידולים חקלאיים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29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נושא התמקדות 2: מגמות בביקוש למזון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80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נושא התמקדות 3: גידולים עתירי ידע לתעשיית התרופות, תוספי מזון קוסמטיקה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38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חלופות לפיתוח מטעים בעמקים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58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סיכום </a:t>
                      </a:r>
                      <a:r>
                        <a:rPr lang="he-IL" dirty="0" err="1"/>
                        <a:t>התכנית</a:t>
                      </a:r>
                      <a:r>
                        <a:rPr lang="he-IL" dirty="0"/>
                        <a:t>, ועדת היגוי 2, כנס שיתוף ציבור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1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אימוץ </a:t>
                      </a:r>
                      <a:r>
                        <a:rPr lang="he-IL" dirty="0" err="1"/>
                        <a:t>התכנית</a:t>
                      </a:r>
                      <a:r>
                        <a:rPr lang="he-IL" dirty="0"/>
                        <a:t> על ידי מליאת המועצה האזורית עמק יזרעאל ומגידו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651"/>
                  </a:ext>
                </a:extLst>
              </a:tr>
            </a:tbl>
          </a:graphicData>
        </a:graphic>
      </p:graphicFrame>
      <p:sp>
        <p:nvSpPr>
          <p:cNvPr id="13" name="כוכב: 5 פינות 12">
            <a:extLst>
              <a:ext uri="{FF2B5EF4-FFF2-40B4-BE49-F238E27FC236}">
                <a16:creationId xmlns:a16="http://schemas.microsoft.com/office/drawing/2014/main" id="{563D1F49-A7CB-49E9-633B-0DCDB3342AC5}"/>
              </a:ext>
            </a:extLst>
          </p:cNvPr>
          <p:cNvSpPr/>
          <p:nvPr/>
        </p:nvSpPr>
        <p:spPr>
          <a:xfrm>
            <a:off x="4694549" y="2828041"/>
            <a:ext cx="254524" cy="2957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כוכב: 5 פינות 13">
            <a:extLst>
              <a:ext uri="{FF2B5EF4-FFF2-40B4-BE49-F238E27FC236}">
                <a16:creationId xmlns:a16="http://schemas.microsoft.com/office/drawing/2014/main" id="{532C31B7-1AA4-5A43-F674-8A4884D056D6}"/>
              </a:ext>
            </a:extLst>
          </p:cNvPr>
          <p:cNvSpPr/>
          <p:nvPr/>
        </p:nvSpPr>
        <p:spPr>
          <a:xfrm>
            <a:off x="3423502" y="3281119"/>
            <a:ext cx="254524" cy="2957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כוכב: 5 פינות 14">
            <a:extLst>
              <a:ext uri="{FF2B5EF4-FFF2-40B4-BE49-F238E27FC236}">
                <a16:creationId xmlns:a16="http://schemas.microsoft.com/office/drawing/2014/main" id="{8F458F8C-2930-0034-0100-0D1150DE8C26}"/>
              </a:ext>
            </a:extLst>
          </p:cNvPr>
          <p:cNvSpPr/>
          <p:nvPr/>
        </p:nvSpPr>
        <p:spPr>
          <a:xfrm>
            <a:off x="2160319" y="3801165"/>
            <a:ext cx="254524" cy="2957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כוכב: 5 פינות 15">
            <a:extLst>
              <a:ext uri="{FF2B5EF4-FFF2-40B4-BE49-F238E27FC236}">
                <a16:creationId xmlns:a16="http://schemas.microsoft.com/office/drawing/2014/main" id="{A608550A-C199-373C-E2BF-A6A85E046FA4}"/>
              </a:ext>
            </a:extLst>
          </p:cNvPr>
          <p:cNvSpPr/>
          <p:nvPr/>
        </p:nvSpPr>
        <p:spPr>
          <a:xfrm>
            <a:off x="914039" y="4292930"/>
            <a:ext cx="254524" cy="2957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כוכב: 5 פינות 16">
            <a:extLst>
              <a:ext uri="{FF2B5EF4-FFF2-40B4-BE49-F238E27FC236}">
                <a16:creationId xmlns:a16="http://schemas.microsoft.com/office/drawing/2014/main" id="{3EDD2BE7-28B0-3696-E39F-AA862594B572}"/>
              </a:ext>
            </a:extLst>
          </p:cNvPr>
          <p:cNvSpPr/>
          <p:nvPr/>
        </p:nvSpPr>
        <p:spPr>
          <a:xfrm>
            <a:off x="11512603" y="6158195"/>
            <a:ext cx="254524" cy="2957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D4D2D41-6F33-4DF2-2FE2-F1C45BD666F8}"/>
              </a:ext>
            </a:extLst>
          </p:cNvPr>
          <p:cNvSpPr txBox="1"/>
          <p:nvPr/>
        </p:nvSpPr>
        <p:spPr>
          <a:xfrm>
            <a:off x="8719794" y="6180891"/>
            <a:ext cx="26112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מפגש צוות עבודה מצומצם</a:t>
            </a:r>
          </a:p>
        </p:txBody>
      </p:sp>
      <p:sp>
        <p:nvSpPr>
          <p:cNvPr id="2" name="כוכב: 5 פינות 1">
            <a:extLst>
              <a:ext uri="{FF2B5EF4-FFF2-40B4-BE49-F238E27FC236}">
                <a16:creationId xmlns:a16="http://schemas.microsoft.com/office/drawing/2014/main" id="{EB1DE963-78D4-BD41-23CB-086C0053B3D1}"/>
              </a:ext>
            </a:extLst>
          </p:cNvPr>
          <p:cNvSpPr/>
          <p:nvPr/>
        </p:nvSpPr>
        <p:spPr>
          <a:xfrm>
            <a:off x="518031" y="4804012"/>
            <a:ext cx="254524" cy="2957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כב: 5 פינות 4">
            <a:extLst>
              <a:ext uri="{FF2B5EF4-FFF2-40B4-BE49-F238E27FC236}">
                <a16:creationId xmlns:a16="http://schemas.microsoft.com/office/drawing/2014/main" id="{C47F9920-4474-1310-707C-A9C8C7AA3011}"/>
              </a:ext>
            </a:extLst>
          </p:cNvPr>
          <p:cNvSpPr/>
          <p:nvPr/>
        </p:nvSpPr>
        <p:spPr>
          <a:xfrm>
            <a:off x="7620719" y="6217676"/>
            <a:ext cx="254524" cy="2957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6901960-1D52-142B-B362-516EA7CC1E0D}"/>
              </a:ext>
            </a:extLst>
          </p:cNvPr>
          <p:cNvSpPr txBox="1"/>
          <p:nvPr/>
        </p:nvSpPr>
        <p:spPr>
          <a:xfrm>
            <a:off x="4949073" y="6197899"/>
            <a:ext cx="26112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מפגש ועדת היגוי</a:t>
            </a:r>
          </a:p>
        </p:txBody>
      </p:sp>
      <p:sp>
        <p:nvSpPr>
          <p:cNvPr id="11" name="כוכב: 5 פינות 10">
            <a:extLst>
              <a:ext uri="{FF2B5EF4-FFF2-40B4-BE49-F238E27FC236}">
                <a16:creationId xmlns:a16="http://schemas.microsoft.com/office/drawing/2014/main" id="{18E7AC17-BBCE-7387-B8B7-D2C44408B95A}"/>
              </a:ext>
            </a:extLst>
          </p:cNvPr>
          <p:cNvSpPr/>
          <p:nvPr/>
        </p:nvSpPr>
        <p:spPr>
          <a:xfrm>
            <a:off x="6106555" y="2241787"/>
            <a:ext cx="254524" cy="2957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581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AE75D2-394C-3EE5-207A-6EA0285FA5D6}"/>
              </a:ext>
            </a:extLst>
          </p:cNvPr>
          <p:cNvSpPr txBox="1"/>
          <p:nvPr/>
        </p:nvSpPr>
        <p:spPr>
          <a:xfrm>
            <a:off x="1362363" y="2004291"/>
            <a:ext cx="946727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סקר מצב קיים</a:t>
            </a:r>
          </a:p>
          <a:p>
            <a:pPr algn="ctr"/>
            <a:r>
              <a:rPr lang="he-IL" sz="4800" b="1" dirty="0"/>
              <a:t>החקלאות בעמק יזרעאל ומגידו</a:t>
            </a:r>
          </a:p>
        </p:txBody>
      </p:sp>
      <p:pic>
        <p:nvPicPr>
          <p:cNvPr id="1026" name="Picture 2" descr="כל התמונות">
            <a:extLst>
              <a:ext uri="{FF2B5EF4-FFF2-40B4-BE49-F238E27FC236}">
                <a16:creationId xmlns:a16="http://schemas.microsoft.com/office/drawing/2014/main" id="{E81675B2-573B-A6A5-C6E9-277EEF2A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545" y="14720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וגו מועצה אזורית עמק יזרעאל">
            <a:extLst>
              <a:ext uri="{FF2B5EF4-FFF2-40B4-BE49-F238E27FC236}">
                <a16:creationId xmlns:a16="http://schemas.microsoft.com/office/drawing/2014/main" id="{32536FD1-3A54-CB76-46F1-9030262B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583" y="168564"/>
            <a:ext cx="636626" cy="9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לוגו">
            <a:extLst>
              <a:ext uri="{FF2B5EF4-FFF2-40B4-BE49-F238E27FC236}">
                <a16:creationId xmlns:a16="http://schemas.microsoft.com/office/drawing/2014/main" id="{5FF4ACB7-D047-DBD8-DEC5-BCB9D27C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82" y="59603"/>
            <a:ext cx="1316865" cy="13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BBA66AB-FD91-AD04-A07A-C476BFF6F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006" y="181846"/>
            <a:ext cx="877455" cy="908792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F29E555-B4A2-62AD-7050-DB0960770F4C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E4399C7-5985-7A1C-C745-411917DA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A6A5D31-2E0F-4F61-5ECE-AE08CD6028A9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01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נושאים בסקר המצב הקיים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6386635" y="1068671"/>
            <a:ext cx="5491018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הקיים ומגמות בחקלאות העמקים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שטחים חקלאיים במרחב, ענפי חקלאות הצומח, גידולים מובילים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אפיון היישובים החקלאיים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גידול בעלי חיים – המצב הקיים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מאפייני הקרקע החקלאית 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ערכיות הקרקע החקלאית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ניתוח אקלימי – מגמות קיימות וחזויות, המשמעות החקלאית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מים לחקלאות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התעשיה החקלאית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מו"פ חקלאי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אסטרטגיה למרכז העמק – יעדים והישגים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A2F5BD7-1CC7-FA0D-2663-255C367AC573}"/>
              </a:ext>
            </a:extLst>
          </p:cNvPr>
          <p:cNvSpPr txBox="1"/>
          <p:nvPr/>
        </p:nvSpPr>
        <p:spPr>
          <a:xfrm>
            <a:off x="286327" y="1053333"/>
            <a:ext cx="5809673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מגמות בחקלאות ומערכת המזון בעולם ובישראל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השפעת שינוי האקלים הגלובאלי על החקלאות ומערכת המזון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היצע וביקוש למזון בישראל- היצע חקלאי, מגמות במחירים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235CC70-E172-A0E9-A98E-83DFFBC0B82D}"/>
              </a:ext>
            </a:extLst>
          </p:cNvPr>
          <p:cNvSpPr txBox="1"/>
          <p:nvPr/>
        </p:nvSpPr>
        <p:spPr>
          <a:xfrm>
            <a:off x="260599" y="3127288"/>
            <a:ext cx="5809673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פרוגרמה רעיונית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הצגת יעדים לפעילות החקלאית בעמקים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הצגת קריטריונים לבחינת יעדים וקבלת החלטות</a:t>
            </a:r>
          </a:p>
          <a:p>
            <a:pPr marL="342900" indent="-342900" algn="just" rtl="1">
              <a:spcAft>
                <a:spcPts val="1200"/>
              </a:spcAft>
              <a:buFontTx/>
              <a:buChar char="-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4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סקר המצב הקיים - כללי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604981" y="869372"/>
            <a:ext cx="10982037" cy="33590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של חקלאי העמקים כיום טוב בהשוואה למצב לפני כחמש שנים: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מחירי גידולי השדה וירקות שטח פתוח עלו, בהשפעת הקורונה, הקשיים בשינוע הבינלאומי של תוצרת, מלחמת רוסיה אוקראינה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השנים האחרונות היו ברוכות בגשם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חקלאי העמקים השקיעו בתשתיות חקלאיות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עליה בהיצע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הקולחין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ושיפור איכות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הקולחין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(מליחות), שצפויה להימשך גם בשנים הבאות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6987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5085</Words>
  <Application>Microsoft Office PowerPoint</Application>
  <PresentationFormat>מסך רחב</PresentationFormat>
  <Paragraphs>986</Paragraphs>
  <Slides>57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57</vt:i4>
      </vt:variant>
    </vt:vector>
  </HeadingPairs>
  <TitlesOfParts>
    <vt:vector size="67" baseType="lpstr">
      <vt:lpstr>Arial</vt:lpstr>
      <vt:lpstr>Calibri</vt:lpstr>
      <vt:lpstr>Calibri Light</vt:lpstr>
      <vt:lpstr>David</vt:lpstr>
      <vt:lpstr>Gisha</vt:lpstr>
      <vt:lpstr>Segoe UI</vt:lpstr>
      <vt:lpstr>Symbol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ביטחון מזון, תמהיל הגידולים ושיווק</vt:lpstr>
      <vt:lpstr>מחקר ופיתוח</vt:lpstr>
      <vt:lpstr>מחקר ופיתוח</vt:lpstr>
      <vt:lpstr>מחקר ופיתוח</vt:lpstr>
      <vt:lpstr>התארגנויות חקלאים </vt:lpstr>
      <vt:lpstr>רפת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Liron Amdur</dc:creator>
  <cp:lastModifiedBy>ענת שני</cp:lastModifiedBy>
  <cp:revision>240</cp:revision>
  <cp:lastPrinted>2023-07-19T13:47:25Z</cp:lastPrinted>
  <dcterms:created xsi:type="dcterms:W3CDTF">2023-03-26T13:48:11Z</dcterms:created>
  <dcterms:modified xsi:type="dcterms:W3CDTF">2023-07-20T17:58:43Z</dcterms:modified>
</cp:coreProperties>
</file>