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omments/comment1.xml" ContentType="application/vnd.openxmlformats-officedocument.presentationml.comments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98שלמה בוזי" initials="9ב" lastIdx="1" clrIdx="0">
    <p:extLst>
      <p:ext uri="{19B8F6BF-5375-455C-9EA6-DF929625EA0E}">
        <p15:presenceInfo xmlns:p15="http://schemas.microsoft.com/office/powerpoint/2012/main" userId="S-1-5-21-3336066957-2127862417-3895808798-1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7-15T08:11:00.503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78C2F2-4C6D-482E-B3BB-912AE2D7A6A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52EBF1B0-2846-4089-83D7-D3CCC9BA8946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ביטוחי המועצה</a:t>
          </a:r>
        </a:p>
      </dgm:t>
    </dgm:pt>
    <dgm:pt modelId="{4EC198AD-5216-46AA-8302-D0F25EC5E9A3}" type="parTrans" cxnId="{B96838A3-2E54-4C8D-A4BF-BFC2215405B8}">
      <dgm:prSet/>
      <dgm:spPr/>
      <dgm:t>
        <a:bodyPr/>
        <a:lstStyle/>
        <a:p>
          <a:pPr rtl="1"/>
          <a:endParaRPr lang="he-IL"/>
        </a:p>
      </dgm:t>
    </dgm:pt>
    <dgm:pt modelId="{0510678B-FD37-4154-A981-4B4651F7BCA9}" type="sibTrans" cxnId="{B96838A3-2E54-4C8D-A4BF-BFC2215405B8}">
      <dgm:prSet/>
      <dgm:spPr/>
      <dgm:t>
        <a:bodyPr/>
        <a:lstStyle/>
        <a:p>
          <a:pPr rtl="1"/>
          <a:endParaRPr lang="he-IL"/>
        </a:p>
      </dgm:t>
    </dgm:pt>
    <dgm:pt modelId="{276FD515-409C-4C08-9552-B023D3FD9D59}" type="pres">
      <dgm:prSet presAssocID="{8978C2F2-4C6D-482E-B3BB-912AE2D7A6A6}" presName="linear" presStyleCnt="0">
        <dgm:presLayoutVars>
          <dgm:animLvl val="lvl"/>
          <dgm:resizeHandles val="exact"/>
        </dgm:presLayoutVars>
      </dgm:prSet>
      <dgm:spPr/>
    </dgm:pt>
    <dgm:pt modelId="{165EFA86-3E06-4A80-9E14-662BDE0D0B17}" type="pres">
      <dgm:prSet presAssocID="{52EBF1B0-2846-4089-83D7-D3CCC9BA8946}" presName="parentText" presStyleLbl="node1" presStyleIdx="0" presStyleCnt="1" custLinFactNeighborX="-753" custLinFactNeighborY="2623">
        <dgm:presLayoutVars>
          <dgm:chMax val="0"/>
          <dgm:bulletEnabled val="1"/>
        </dgm:presLayoutVars>
      </dgm:prSet>
      <dgm:spPr/>
    </dgm:pt>
  </dgm:ptLst>
  <dgm:cxnLst>
    <dgm:cxn modelId="{4CB4C97C-ED01-412A-B0B2-4DC82E4A1677}" type="presOf" srcId="{8978C2F2-4C6D-482E-B3BB-912AE2D7A6A6}" destId="{276FD515-409C-4C08-9552-B023D3FD9D59}" srcOrd="0" destOrd="0" presId="urn:microsoft.com/office/officeart/2005/8/layout/vList2"/>
    <dgm:cxn modelId="{4765DD8B-5654-40CA-B287-7515EDB52EDD}" type="presOf" srcId="{52EBF1B0-2846-4089-83D7-D3CCC9BA8946}" destId="{165EFA86-3E06-4A80-9E14-662BDE0D0B17}" srcOrd="0" destOrd="0" presId="urn:microsoft.com/office/officeart/2005/8/layout/vList2"/>
    <dgm:cxn modelId="{B96838A3-2E54-4C8D-A4BF-BFC2215405B8}" srcId="{8978C2F2-4C6D-482E-B3BB-912AE2D7A6A6}" destId="{52EBF1B0-2846-4089-83D7-D3CCC9BA8946}" srcOrd="0" destOrd="0" parTransId="{4EC198AD-5216-46AA-8302-D0F25EC5E9A3}" sibTransId="{0510678B-FD37-4154-A981-4B4651F7BCA9}"/>
    <dgm:cxn modelId="{1707EFB9-16BE-497B-B257-4401E9C01B28}" type="presParOf" srcId="{276FD515-409C-4C08-9552-B023D3FD9D59}" destId="{165EFA86-3E06-4A80-9E14-662BDE0D0B1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B86D8C9-2783-44B2-866B-BF0D8622BE53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he-IL"/>
        </a:p>
      </dgm:t>
    </dgm:pt>
    <dgm:pt modelId="{0D640D6B-0FF5-4269-B509-17BD39848171}">
      <dgm:prSet custT="1"/>
      <dgm:spPr/>
      <dgm:t>
        <a:bodyPr/>
        <a:lstStyle/>
        <a:p>
          <a:pPr algn="ctr" rtl="1"/>
          <a:r>
            <a:rPr lang="he-IL" sz="3600" b="1" dirty="0">
              <a:latin typeface="David" panose="020E0502060401010101" pitchFamily="34" charset="-79"/>
              <a:cs typeface="David" panose="020E0502060401010101" pitchFamily="34" charset="-79"/>
            </a:rPr>
            <a:t>פורום ביטוחי</a:t>
          </a:r>
          <a:r>
            <a:rPr lang="en-US" sz="3600" b="1" dirty="0">
              <a:latin typeface="David" panose="020E0502060401010101" pitchFamily="34" charset="-79"/>
              <a:cs typeface="David" panose="020E0502060401010101" pitchFamily="34" charset="-79"/>
            </a:rPr>
            <a:t> – </a:t>
          </a:r>
          <a:r>
            <a:rPr lang="he-IL" sz="3600" b="1" dirty="0">
              <a:latin typeface="David" panose="020E0502060401010101" pitchFamily="34" charset="-79"/>
              <a:cs typeface="David" panose="020E0502060401010101" pitchFamily="34" charset="-79"/>
            </a:rPr>
            <a:t>הרכב וייעוד</a:t>
          </a:r>
          <a:br>
            <a:rPr lang="en-US" sz="2400" dirty="0"/>
          </a:br>
          <a:endParaRPr lang="he-IL" sz="2400" dirty="0"/>
        </a:p>
      </dgm:t>
    </dgm:pt>
    <dgm:pt modelId="{59354736-D4CC-4EF3-9B2B-07A42B554982}" type="parTrans" cxnId="{CAC3092F-EB87-4B44-9385-27C6C43EEFFB}">
      <dgm:prSet/>
      <dgm:spPr/>
      <dgm:t>
        <a:bodyPr/>
        <a:lstStyle/>
        <a:p>
          <a:pPr rtl="1"/>
          <a:endParaRPr lang="he-IL"/>
        </a:p>
      </dgm:t>
    </dgm:pt>
    <dgm:pt modelId="{6162B9A5-8791-45DE-8A91-4AB50CCAF3BC}" type="sibTrans" cxnId="{CAC3092F-EB87-4B44-9385-27C6C43EEFFB}">
      <dgm:prSet/>
      <dgm:spPr/>
      <dgm:t>
        <a:bodyPr/>
        <a:lstStyle/>
        <a:p>
          <a:pPr rtl="1"/>
          <a:endParaRPr lang="he-IL"/>
        </a:p>
      </dgm:t>
    </dgm:pt>
    <dgm:pt modelId="{4B893879-45A8-4A1B-8B1A-2FD6EB4A6EE8}" type="pres">
      <dgm:prSet presAssocID="{BB86D8C9-2783-44B2-866B-BF0D8622BE53}" presName="linear" presStyleCnt="0">
        <dgm:presLayoutVars>
          <dgm:animLvl val="lvl"/>
          <dgm:resizeHandles val="exact"/>
        </dgm:presLayoutVars>
      </dgm:prSet>
      <dgm:spPr/>
    </dgm:pt>
    <dgm:pt modelId="{E788CC15-0BA3-4D5A-A1CE-8022DE43B89A}" type="pres">
      <dgm:prSet presAssocID="{0D640D6B-0FF5-4269-B509-17BD3984817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AC3092F-EB87-4B44-9385-27C6C43EEFFB}" srcId="{BB86D8C9-2783-44B2-866B-BF0D8622BE53}" destId="{0D640D6B-0FF5-4269-B509-17BD39848171}" srcOrd="0" destOrd="0" parTransId="{59354736-D4CC-4EF3-9B2B-07A42B554982}" sibTransId="{6162B9A5-8791-45DE-8A91-4AB50CCAF3BC}"/>
    <dgm:cxn modelId="{FF61524D-B93D-41D0-AD2E-07263812DD44}" type="presOf" srcId="{BB86D8C9-2783-44B2-866B-BF0D8622BE53}" destId="{4B893879-45A8-4A1B-8B1A-2FD6EB4A6EE8}" srcOrd="0" destOrd="0" presId="urn:microsoft.com/office/officeart/2005/8/layout/vList2"/>
    <dgm:cxn modelId="{3A33D3CE-3585-4F37-8D3C-CA2A6DEDA06E}" type="presOf" srcId="{0D640D6B-0FF5-4269-B509-17BD39848171}" destId="{E788CC15-0BA3-4D5A-A1CE-8022DE43B89A}" srcOrd="0" destOrd="0" presId="urn:microsoft.com/office/officeart/2005/8/layout/vList2"/>
    <dgm:cxn modelId="{F708697B-A211-4CEB-B1DC-FF91FBBA6322}" type="presParOf" srcId="{4B893879-45A8-4A1B-8B1A-2FD6EB4A6EE8}" destId="{E788CC15-0BA3-4D5A-A1CE-8022DE43B8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E1A9C5D-52D2-4299-8CC0-5A8E3B4642DC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pPr rtl="1"/>
          <a:endParaRPr lang="he-IL"/>
        </a:p>
      </dgm:t>
    </dgm:pt>
    <dgm:pt modelId="{0BF435A5-C3CE-4820-ABBE-3DD5A3BAF7B8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בהרכב: מנכ"ל המועצה, גזברית המועצה, יועץ הביטוח 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DF6C54F-0FF2-4A52-9A70-8288B36CEBAC}" type="parTrans" cxnId="{741D03E4-7B06-4C58-AF51-9125B9EFC729}">
      <dgm:prSet/>
      <dgm:spPr/>
      <dgm:t>
        <a:bodyPr/>
        <a:lstStyle/>
        <a:p>
          <a:pPr rtl="1"/>
          <a:endParaRPr lang="he-IL"/>
        </a:p>
      </dgm:t>
    </dgm:pt>
    <dgm:pt modelId="{4C17108E-AC99-4222-85E0-701B49E3B111}" type="sibTrans" cxnId="{741D03E4-7B06-4C58-AF51-9125B9EFC729}">
      <dgm:prSet/>
      <dgm:spPr/>
      <dgm:t>
        <a:bodyPr/>
        <a:lstStyle/>
        <a:p>
          <a:pPr rtl="1"/>
          <a:endParaRPr lang="he-IL"/>
        </a:p>
      </dgm:t>
    </dgm:pt>
    <dgm:pt modelId="{1AF8E97C-4F80-43F0-8549-47DBCCFD7FC5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קביעת מדיניות הביטוח, החלטות עקרוניות.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2A08C4E-167B-4153-8B39-2730796D5BB9}" type="parTrans" cxnId="{BD8DFBB6-495E-487C-9E85-753ED0921AA0}">
      <dgm:prSet/>
      <dgm:spPr/>
      <dgm:t>
        <a:bodyPr/>
        <a:lstStyle/>
        <a:p>
          <a:pPr rtl="1"/>
          <a:endParaRPr lang="he-IL"/>
        </a:p>
      </dgm:t>
    </dgm:pt>
    <dgm:pt modelId="{26C2ED5A-C1F5-41BF-B3C4-632E6FA9DCBF}" type="sibTrans" cxnId="{BD8DFBB6-495E-487C-9E85-753ED0921AA0}">
      <dgm:prSet/>
      <dgm:spPr/>
      <dgm:t>
        <a:bodyPr/>
        <a:lstStyle/>
        <a:p>
          <a:pPr rtl="1"/>
          <a:endParaRPr lang="he-IL"/>
        </a:p>
      </dgm:t>
    </dgm:pt>
    <dgm:pt modelId="{594F3541-0086-4A00-A4A4-D13AAC94358E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מעקב תביעות שהוגשו לביטוח ותביעות שסכומן נמוך מסכום ההשתתפות העצמית.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E8125A7C-4AE3-4AA5-8020-4D484B730281}" type="parTrans" cxnId="{D3FFCF3D-B543-450A-A2AF-6139A29822C5}">
      <dgm:prSet/>
      <dgm:spPr/>
      <dgm:t>
        <a:bodyPr/>
        <a:lstStyle/>
        <a:p>
          <a:pPr rtl="1"/>
          <a:endParaRPr lang="he-IL"/>
        </a:p>
      </dgm:t>
    </dgm:pt>
    <dgm:pt modelId="{6314110A-7E9F-40F6-828E-5FC478BCB365}" type="sibTrans" cxnId="{D3FFCF3D-B543-450A-A2AF-6139A29822C5}">
      <dgm:prSet/>
      <dgm:spPr/>
      <dgm:t>
        <a:bodyPr/>
        <a:lstStyle/>
        <a:p>
          <a:pPr rtl="1"/>
          <a:endParaRPr lang="he-IL"/>
        </a:p>
      </dgm:t>
    </dgm:pt>
    <dgm:pt modelId="{FA609559-4230-44DB-9910-B4A4D30FBF28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בניית מפרט למכרזי הביטוח. 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F086A2F-5944-4F12-BDB4-28AE5DBC33C9}" type="parTrans" cxnId="{254A81EA-ED93-4577-87D8-553B184DEDCA}">
      <dgm:prSet/>
      <dgm:spPr/>
      <dgm:t>
        <a:bodyPr/>
        <a:lstStyle/>
        <a:p>
          <a:pPr rtl="1"/>
          <a:endParaRPr lang="he-IL"/>
        </a:p>
      </dgm:t>
    </dgm:pt>
    <dgm:pt modelId="{A522C5EB-9DF5-4CAF-9372-35596AC48ABD}" type="sibTrans" cxnId="{254A81EA-ED93-4577-87D8-553B184DEDCA}">
      <dgm:prSet/>
      <dgm:spPr/>
      <dgm:t>
        <a:bodyPr/>
        <a:lstStyle/>
        <a:p>
          <a:pPr rtl="1"/>
          <a:endParaRPr lang="he-IL"/>
        </a:p>
      </dgm:t>
    </dgm:pt>
    <dgm:pt modelId="{F440B9E8-7E87-4C69-8050-3C41769384F2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הביקורת ממליצה לקיים מפגש אחת לחצי שנה עם "הפורום הביטוחי" ולהגיש דו"ח למועצה בנוגע לכמות התביעות , ניהול סיכונים, דילמות ביטוח ופעילות שוטפת.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8FE4BDE-884B-42CB-ABC9-F3E20D7749FE}" type="parTrans" cxnId="{BD708FAC-D3BF-43D0-97C3-1C733D9A1419}">
      <dgm:prSet/>
      <dgm:spPr/>
      <dgm:t>
        <a:bodyPr/>
        <a:lstStyle/>
        <a:p>
          <a:pPr rtl="1"/>
          <a:endParaRPr lang="he-IL"/>
        </a:p>
      </dgm:t>
    </dgm:pt>
    <dgm:pt modelId="{D84F24C5-5B39-4B20-B7EA-D17351DDB72B}" type="sibTrans" cxnId="{BD708FAC-D3BF-43D0-97C3-1C733D9A1419}">
      <dgm:prSet/>
      <dgm:spPr/>
      <dgm:t>
        <a:bodyPr/>
        <a:lstStyle/>
        <a:p>
          <a:pPr rtl="1"/>
          <a:endParaRPr lang="he-IL"/>
        </a:p>
      </dgm:t>
    </dgm:pt>
    <dgm:pt modelId="{2A0A529D-0EF2-418D-91DD-C668916AD7ED}" type="pres">
      <dgm:prSet presAssocID="{BE1A9C5D-52D2-4299-8CC0-5A8E3B4642DC}" presName="linear" presStyleCnt="0">
        <dgm:presLayoutVars>
          <dgm:animLvl val="lvl"/>
          <dgm:resizeHandles val="exact"/>
        </dgm:presLayoutVars>
      </dgm:prSet>
      <dgm:spPr/>
    </dgm:pt>
    <dgm:pt modelId="{DDE67CA6-3A69-45DD-B131-6B07EE017BEB}" type="pres">
      <dgm:prSet presAssocID="{0BF435A5-C3CE-4820-ABBE-3DD5A3BAF7B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3808422-4034-4C64-9299-4AAC5B8C95F1}" type="pres">
      <dgm:prSet presAssocID="{4C17108E-AC99-4222-85E0-701B49E3B111}" presName="spacer" presStyleCnt="0"/>
      <dgm:spPr/>
    </dgm:pt>
    <dgm:pt modelId="{CACA27C8-1868-40F9-8DE8-32F3AE640CB8}" type="pres">
      <dgm:prSet presAssocID="{1AF8E97C-4F80-43F0-8549-47DBCCFD7FC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C2EBEC8-FA16-4DF6-9515-D3D994D9C138}" type="pres">
      <dgm:prSet presAssocID="{26C2ED5A-C1F5-41BF-B3C4-632E6FA9DCBF}" presName="spacer" presStyleCnt="0"/>
      <dgm:spPr/>
    </dgm:pt>
    <dgm:pt modelId="{BDDA972F-03AC-40B3-B87B-FD659A158AB5}" type="pres">
      <dgm:prSet presAssocID="{594F3541-0086-4A00-A4A4-D13AAC94358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9D42750-9C16-4F1B-9D4D-6DB10AD6D725}" type="pres">
      <dgm:prSet presAssocID="{6314110A-7E9F-40F6-828E-5FC478BCB365}" presName="spacer" presStyleCnt="0"/>
      <dgm:spPr/>
    </dgm:pt>
    <dgm:pt modelId="{22B0347A-AAB6-4819-9291-617A1D5BC5A1}" type="pres">
      <dgm:prSet presAssocID="{FA609559-4230-44DB-9910-B4A4D30FBF2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AD6A798-A7E5-4973-A6F2-3F42ACCA5B65}" type="pres">
      <dgm:prSet presAssocID="{A522C5EB-9DF5-4CAF-9372-35596AC48ABD}" presName="spacer" presStyleCnt="0"/>
      <dgm:spPr/>
    </dgm:pt>
    <dgm:pt modelId="{F56D6E11-23E7-4954-B3D7-8CE2665E3E19}" type="pres">
      <dgm:prSet presAssocID="{F440B9E8-7E87-4C69-8050-3C41769384F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3C56F17-F846-4850-9A9D-4422060ECB3E}" type="presOf" srcId="{BE1A9C5D-52D2-4299-8CC0-5A8E3B4642DC}" destId="{2A0A529D-0EF2-418D-91DD-C668916AD7ED}" srcOrd="0" destOrd="0" presId="urn:microsoft.com/office/officeart/2005/8/layout/vList2"/>
    <dgm:cxn modelId="{9E0A9A29-5AF4-4AC6-AB2E-6E6594AE774B}" type="presOf" srcId="{FA609559-4230-44DB-9910-B4A4D30FBF28}" destId="{22B0347A-AAB6-4819-9291-617A1D5BC5A1}" srcOrd="0" destOrd="0" presId="urn:microsoft.com/office/officeart/2005/8/layout/vList2"/>
    <dgm:cxn modelId="{2FE89831-7715-4263-8D97-30A2A3CFE25C}" type="presOf" srcId="{1AF8E97C-4F80-43F0-8549-47DBCCFD7FC5}" destId="{CACA27C8-1868-40F9-8DE8-32F3AE640CB8}" srcOrd="0" destOrd="0" presId="urn:microsoft.com/office/officeart/2005/8/layout/vList2"/>
    <dgm:cxn modelId="{D3FFCF3D-B543-450A-A2AF-6139A29822C5}" srcId="{BE1A9C5D-52D2-4299-8CC0-5A8E3B4642DC}" destId="{594F3541-0086-4A00-A4A4-D13AAC94358E}" srcOrd="2" destOrd="0" parTransId="{E8125A7C-4AE3-4AA5-8020-4D484B730281}" sibTransId="{6314110A-7E9F-40F6-828E-5FC478BCB365}"/>
    <dgm:cxn modelId="{CC257F41-F1E9-4F21-B86C-F17E0F915B55}" type="presOf" srcId="{F440B9E8-7E87-4C69-8050-3C41769384F2}" destId="{F56D6E11-23E7-4954-B3D7-8CE2665E3E19}" srcOrd="0" destOrd="0" presId="urn:microsoft.com/office/officeart/2005/8/layout/vList2"/>
    <dgm:cxn modelId="{40843878-D297-4944-A340-27D371C18A9D}" type="presOf" srcId="{0BF435A5-C3CE-4820-ABBE-3DD5A3BAF7B8}" destId="{DDE67CA6-3A69-45DD-B131-6B07EE017BEB}" srcOrd="0" destOrd="0" presId="urn:microsoft.com/office/officeart/2005/8/layout/vList2"/>
    <dgm:cxn modelId="{526522A0-94DF-42D5-BC59-2ABB9C1E5EEC}" type="presOf" srcId="{594F3541-0086-4A00-A4A4-D13AAC94358E}" destId="{BDDA972F-03AC-40B3-B87B-FD659A158AB5}" srcOrd="0" destOrd="0" presId="urn:microsoft.com/office/officeart/2005/8/layout/vList2"/>
    <dgm:cxn modelId="{BD708FAC-D3BF-43D0-97C3-1C733D9A1419}" srcId="{BE1A9C5D-52D2-4299-8CC0-5A8E3B4642DC}" destId="{F440B9E8-7E87-4C69-8050-3C41769384F2}" srcOrd="4" destOrd="0" parTransId="{28FE4BDE-884B-42CB-ABC9-F3E20D7749FE}" sibTransId="{D84F24C5-5B39-4B20-B7EA-D17351DDB72B}"/>
    <dgm:cxn modelId="{BD8DFBB6-495E-487C-9E85-753ED0921AA0}" srcId="{BE1A9C5D-52D2-4299-8CC0-5A8E3B4642DC}" destId="{1AF8E97C-4F80-43F0-8549-47DBCCFD7FC5}" srcOrd="1" destOrd="0" parTransId="{82A08C4E-167B-4153-8B39-2730796D5BB9}" sibTransId="{26C2ED5A-C1F5-41BF-B3C4-632E6FA9DCBF}"/>
    <dgm:cxn modelId="{741D03E4-7B06-4C58-AF51-9125B9EFC729}" srcId="{BE1A9C5D-52D2-4299-8CC0-5A8E3B4642DC}" destId="{0BF435A5-C3CE-4820-ABBE-3DD5A3BAF7B8}" srcOrd="0" destOrd="0" parTransId="{7DF6C54F-0FF2-4A52-9A70-8288B36CEBAC}" sibTransId="{4C17108E-AC99-4222-85E0-701B49E3B111}"/>
    <dgm:cxn modelId="{254A81EA-ED93-4577-87D8-553B184DEDCA}" srcId="{BE1A9C5D-52D2-4299-8CC0-5A8E3B4642DC}" destId="{FA609559-4230-44DB-9910-B4A4D30FBF28}" srcOrd="3" destOrd="0" parTransId="{2F086A2F-5944-4F12-BDB4-28AE5DBC33C9}" sibTransId="{A522C5EB-9DF5-4CAF-9372-35596AC48ABD}"/>
    <dgm:cxn modelId="{9A6E53D0-DA1C-47BC-AC0D-206021AFCE7E}" type="presParOf" srcId="{2A0A529D-0EF2-418D-91DD-C668916AD7ED}" destId="{DDE67CA6-3A69-45DD-B131-6B07EE017BEB}" srcOrd="0" destOrd="0" presId="urn:microsoft.com/office/officeart/2005/8/layout/vList2"/>
    <dgm:cxn modelId="{97B7E7B7-F046-4331-8B22-51875CF3A3B0}" type="presParOf" srcId="{2A0A529D-0EF2-418D-91DD-C668916AD7ED}" destId="{63808422-4034-4C64-9299-4AAC5B8C95F1}" srcOrd="1" destOrd="0" presId="urn:microsoft.com/office/officeart/2005/8/layout/vList2"/>
    <dgm:cxn modelId="{1A3B3B55-4FB9-4D95-B6E4-C767D09AF111}" type="presParOf" srcId="{2A0A529D-0EF2-418D-91DD-C668916AD7ED}" destId="{CACA27C8-1868-40F9-8DE8-32F3AE640CB8}" srcOrd="2" destOrd="0" presId="urn:microsoft.com/office/officeart/2005/8/layout/vList2"/>
    <dgm:cxn modelId="{C350C69D-2BDC-46DD-884B-7375C0EE961E}" type="presParOf" srcId="{2A0A529D-0EF2-418D-91DD-C668916AD7ED}" destId="{DC2EBEC8-FA16-4DF6-9515-D3D994D9C138}" srcOrd="3" destOrd="0" presId="urn:microsoft.com/office/officeart/2005/8/layout/vList2"/>
    <dgm:cxn modelId="{D913C0D4-E2D2-4C0D-A4AD-1EA55F7CACF9}" type="presParOf" srcId="{2A0A529D-0EF2-418D-91DD-C668916AD7ED}" destId="{BDDA972F-03AC-40B3-B87B-FD659A158AB5}" srcOrd="4" destOrd="0" presId="urn:microsoft.com/office/officeart/2005/8/layout/vList2"/>
    <dgm:cxn modelId="{63DD31A5-049F-410F-921A-F9A1E9487F20}" type="presParOf" srcId="{2A0A529D-0EF2-418D-91DD-C668916AD7ED}" destId="{A9D42750-9C16-4F1B-9D4D-6DB10AD6D725}" srcOrd="5" destOrd="0" presId="urn:microsoft.com/office/officeart/2005/8/layout/vList2"/>
    <dgm:cxn modelId="{D26E0514-A948-4F07-B8AF-B1586D1385C5}" type="presParOf" srcId="{2A0A529D-0EF2-418D-91DD-C668916AD7ED}" destId="{22B0347A-AAB6-4819-9291-617A1D5BC5A1}" srcOrd="6" destOrd="0" presId="urn:microsoft.com/office/officeart/2005/8/layout/vList2"/>
    <dgm:cxn modelId="{AF656168-A83B-4932-9A45-615102D95AA9}" type="presParOf" srcId="{2A0A529D-0EF2-418D-91DD-C668916AD7ED}" destId="{CAD6A798-A7E5-4973-A6F2-3F42ACCA5B65}" srcOrd="7" destOrd="0" presId="urn:microsoft.com/office/officeart/2005/8/layout/vList2"/>
    <dgm:cxn modelId="{BBF91ADF-C755-4056-B38A-8A1867FD3346}" type="presParOf" srcId="{2A0A529D-0EF2-418D-91DD-C668916AD7ED}" destId="{F56D6E11-23E7-4954-B3D7-8CE2665E3E1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E220A3F-DE8B-4857-B093-4301B4A07C8F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pPr rtl="1"/>
          <a:endParaRPr lang="he-IL"/>
        </a:p>
      </dgm:t>
    </dgm:pt>
    <dgm:pt modelId="{990A9211-A416-4F8B-9ED1-CCCDEEF66906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ביטוחי פעילויות מחלקות המועצה</a:t>
          </a:r>
        </a:p>
      </dgm:t>
    </dgm:pt>
    <dgm:pt modelId="{C81CF27E-5D41-41E9-A0A3-83B9951518B3}" type="parTrans" cxnId="{0238E301-9B8B-4549-A356-BEDAEF01791A}">
      <dgm:prSet/>
      <dgm:spPr/>
      <dgm:t>
        <a:bodyPr/>
        <a:lstStyle/>
        <a:p>
          <a:pPr rtl="1"/>
          <a:endParaRPr lang="he-IL"/>
        </a:p>
      </dgm:t>
    </dgm:pt>
    <dgm:pt modelId="{70B278A4-6861-41EB-B774-9EDDBE234830}" type="sibTrans" cxnId="{0238E301-9B8B-4549-A356-BEDAEF01791A}">
      <dgm:prSet/>
      <dgm:spPr/>
      <dgm:t>
        <a:bodyPr/>
        <a:lstStyle/>
        <a:p>
          <a:pPr rtl="1"/>
          <a:endParaRPr lang="he-IL"/>
        </a:p>
      </dgm:t>
    </dgm:pt>
    <dgm:pt modelId="{FDF39C66-8510-49FB-A4EE-04884430F929}" type="pres">
      <dgm:prSet presAssocID="{AE220A3F-DE8B-4857-B093-4301B4A07C8F}" presName="linear" presStyleCnt="0">
        <dgm:presLayoutVars>
          <dgm:animLvl val="lvl"/>
          <dgm:resizeHandles val="exact"/>
        </dgm:presLayoutVars>
      </dgm:prSet>
      <dgm:spPr/>
    </dgm:pt>
    <dgm:pt modelId="{70ED88CC-0973-4F09-8F42-07DC5AB9A601}" type="pres">
      <dgm:prSet presAssocID="{990A9211-A416-4F8B-9ED1-CCCDEEF6690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238E301-9B8B-4549-A356-BEDAEF01791A}" srcId="{AE220A3F-DE8B-4857-B093-4301B4A07C8F}" destId="{990A9211-A416-4F8B-9ED1-CCCDEEF66906}" srcOrd="0" destOrd="0" parTransId="{C81CF27E-5D41-41E9-A0A3-83B9951518B3}" sibTransId="{70B278A4-6861-41EB-B774-9EDDBE234830}"/>
    <dgm:cxn modelId="{4FDD3A38-1486-48EE-9BBA-D362E3D1B4FA}" type="presOf" srcId="{AE220A3F-DE8B-4857-B093-4301B4A07C8F}" destId="{FDF39C66-8510-49FB-A4EE-04884430F929}" srcOrd="0" destOrd="0" presId="urn:microsoft.com/office/officeart/2005/8/layout/vList2"/>
    <dgm:cxn modelId="{93F49C6C-2430-4491-9FCB-1F7ED669FF31}" type="presOf" srcId="{990A9211-A416-4F8B-9ED1-CCCDEEF66906}" destId="{70ED88CC-0973-4F09-8F42-07DC5AB9A601}" srcOrd="0" destOrd="0" presId="urn:microsoft.com/office/officeart/2005/8/layout/vList2"/>
    <dgm:cxn modelId="{DBDFF550-D16D-464B-935A-F541C413CAD2}" type="presParOf" srcId="{FDF39C66-8510-49FB-A4EE-04884430F929}" destId="{70ED88CC-0973-4F09-8F42-07DC5AB9A60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A65C373-564F-4E25-8158-6A81C17804DD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pPr rtl="1"/>
          <a:endParaRPr lang="he-IL"/>
        </a:p>
      </dgm:t>
    </dgm:pt>
    <dgm:pt modelId="{DA04F4CF-91FE-4BB0-A3FF-538D23F2C868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נדרשת בקרה ומעקב אחר עריכת הביטוח של כל המאמנים והשוכרים החיצוניים. 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04C7476-3F47-4EA2-AE68-EF39DAC9D23C}" type="parTrans" cxnId="{35336510-99D6-41E8-B567-358B84F18C4A}">
      <dgm:prSet/>
      <dgm:spPr/>
      <dgm:t>
        <a:bodyPr/>
        <a:lstStyle/>
        <a:p>
          <a:pPr rtl="1"/>
          <a:endParaRPr lang="he-IL"/>
        </a:p>
      </dgm:t>
    </dgm:pt>
    <dgm:pt modelId="{BA0DB5BF-9BA5-4383-B33A-69D5C3C637D5}" type="sibTrans" cxnId="{35336510-99D6-41E8-B567-358B84F18C4A}">
      <dgm:prSet/>
      <dgm:spPr/>
      <dgm:t>
        <a:bodyPr/>
        <a:lstStyle/>
        <a:p>
          <a:pPr rtl="1"/>
          <a:endParaRPr lang="he-IL"/>
        </a:p>
      </dgm:t>
    </dgm:pt>
    <dgm:pt modelId="{EEF1FAEB-8473-45FA-A733-3F1F1605FA5D}">
      <dgm:prSet/>
      <dgm:spPr>
        <a:solidFill>
          <a:srgbClr val="0070C0"/>
        </a:solidFill>
      </dgm:spPr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לעדכן את יועץ הביטוח על כל הפעילויות והשכרות המתקנים.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57CDE7D-0400-4848-BB4E-2D62814DC56A}" type="parTrans" cxnId="{2E86582E-74B6-448B-BB04-B7C884A42A51}">
      <dgm:prSet/>
      <dgm:spPr/>
      <dgm:t>
        <a:bodyPr/>
        <a:lstStyle/>
        <a:p>
          <a:pPr rtl="1"/>
          <a:endParaRPr lang="he-IL"/>
        </a:p>
      </dgm:t>
    </dgm:pt>
    <dgm:pt modelId="{1B10A6E1-32B5-4658-895E-D8A2CEB475E7}" type="sibTrans" cxnId="{2E86582E-74B6-448B-BB04-B7C884A42A51}">
      <dgm:prSet/>
      <dgm:spPr/>
      <dgm:t>
        <a:bodyPr/>
        <a:lstStyle/>
        <a:p>
          <a:pPr rtl="1"/>
          <a:endParaRPr lang="he-IL"/>
        </a:p>
      </dgm:t>
    </dgm:pt>
    <dgm:pt modelId="{F5F6BD0B-F248-44CB-8EED-A76B865B42B9}">
      <dgm:prSet/>
      <dgm:spPr>
        <a:solidFill>
          <a:schemeClr val="accent2"/>
        </a:solidFill>
      </dgm:spPr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יש לקבל מכל גורם חיצוני הפועל בתחומי המועצה, אישור עריכת ביטוח. 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48901F0D-FD90-46C6-A2C2-FE2E9C343CC3}" type="parTrans" cxnId="{58B871D2-6662-4F10-AD77-2AF4119D276C}">
      <dgm:prSet/>
      <dgm:spPr/>
      <dgm:t>
        <a:bodyPr/>
        <a:lstStyle/>
        <a:p>
          <a:pPr rtl="1"/>
          <a:endParaRPr lang="he-IL"/>
        </a:p>
      </dgm:t>
    </dgm:pt>
    <dgm:pt modelId="{0452064A-EF06-4230-AFA4-D5FDBB3A073A}" type="sibTrans" cxnId="{58B871D2-6662-4F10-AD77-2AF4119D276C}">
      <dgm:prSet/>
      <dgm:spPr/>
      <dgm:t>
        <a:bodyPr/>
        <a:lstStyle/>
        <a:p>
          <a:pPr rtl="1"/>
          <a:endParaRPr lang="he-IL"/>
        </a:p>
      </dgm:t>
    </dgm:pt>
    <dgm:pt modelId="{CFAF3F1B-3622-4949-87B7-CB466A14D6B7}" type="pres">
      <dgm:prSet presAssocID="{0A65C373-564F-4E25-8158-6A81C17804DD}" presName="Name0" presStyleCnt="0">
        <dgm:presLayoutVars>
          <dgm:dir/>
          <dgm:animLvl val="lvl"/>
          <dgm:resizeHandles val="exact"/>
        </dgm:presLayoutVars>
      </dgm:prSet>
      <dgm:spPr/>
    </dgm:pt>
    <dgm:pt modelId="{1663E4D7-DDA5-4ED0-9B76-42C11816807E}" type="pres">
      <dgm:prSet presAssocID="{DA04F4CF-91FE-4BB0-A3FF-538D23F2C868}" presName="linNode" presStyleCnt="0"/>
      <dgm:spPr/>
    </dgm:pt>
    <dgm:pt modelId="{CFF4FFC1-0025-431B-AC3E-F303489042FA}" type="pres">
      <dgm:prSet presAssocID="{DA04F4CF-91FE-4BB0-A3FF-538D23F2C868}" presName="parentText" presStyleLbl="node1" presStyleIdx="0" presStyleCnt="3" custScaleX="277778" custLinFactNeighborX="-53756" custLinFactNeighborY="-2304">
        <dgm:presLayoutVars>
          <dgm:chMax val="1"/>
          <dgm:bulletEnabled val="1"/>
        </dgm:presLayoutVars>
      </dgm:prSet>
      <dgm:spPr/>
    </dgm:pt>
    <dgm:pt modelId="{19134738-9073-47EA-A067-7536423AB1B9}" type="pres">
      <dgm:prSet presAssocID="{BA0DB5BF-9BA5-4383-B33A-69D5C3C637D5}" presName="sp" presStyleCnt="0"/>
      <dgm:spPr/>
    </dgm:pt>
    <dgm:pt modelId="{44E0376A-D432-4402-9BD9-704D2197940A}" type="pres">
      <dgm:prSet presAssocID="{EEF1FAEB-8473-45FA-A733-3F1F1605FA5D}" presName="linNode" presStyleCnt="0"/>
      <dgm:spPr/>
    </dgm:pt>
    <dgm:pt modelId="{D83C3081-C7C7-415C-942B-18D103893857}" type="pres">
      <dgm:prSet presAssocID="{EEF1FAEB-8473-45FA-A733-3F1F1605FA5D}" presName="parentText" presStyleLbl="node1" presStyleIdx="1" presStyleCnt="3" custScaleX="277778">
        <dgm:presLayoutVars>
          <dgm:chMax val="1"/>
          <dgm:bulletEnabled val="1"/>
        </dgm:presLayoutVars>
      </dgm:prSet>
      <dgm:spPr/>
    </dgm:pt>
    <dgm:pt modelId="{53EDAC6B-C09A-41CB-B13E-3C5F57E991F2}" type="pres">
      <dgm:prSet presAssocID="{1B10A6E1-32B5-4658-895E-D8A2CEB475E7}" presName="sp" presStyleCnt="0"/>
      <dgm:spPr/>
    </dgm:pt>
    <dgm:pt modelId="{13BFD231-4478-4CA6-A92A-8B0E9CF7389D}" type="pres">
      <dgm:prSet presAssocID="{F5F6BD0B-F248-44CB-8EED-A76B865B42B9}" presName="linNode" presStyleCnt="0"/>
      <dgm:spPr/>
    </dgm:pt>
    <dgm:pt modelId="{8EEB10BB-9D78-4711-A46D-193A5A7E3025}" type="pres">
      <dgm:prSet presAssocID="{F5F6BD0B-F248-44CB-8EED-A76B865B42B9}" presName="parentText" presStyleLbl="node1" presStyleIdx="2" presStyleCnt="3" custScaleX="277778">
        <dgm:presLayoutVars>
          <dgm:chMax val="1"/>
          <dgm:bulletEnabled val="1"/>
        </dgm:presLayoutVars>
      </dgm:prSet>
      <dgm:spPr/>
    </dgm:pt>
  </dgm:ptLst>
  <dgm:cxnLst>
    <dgm:cxn modelId="{35336510-99D6-41E8-B567-358B84F18C4A}" srcId="{0A65C373-564F-4E25-8158-6A81C17804DD}" destId="{DA04F4CF-91FE-4BB0-A3FF-538D23F2C868}" srcOrd="0" destOrd="0" parTransId="{504C7476-3F47-4EA2-AE68-EF39DAC9D23C}" sibTransId="{BA0DB5BF-9BA5-4383-B33A-69D5C3C637D5}"/>
    <dgm:cxn modelId="{D83DCC11-6792-4DA3-876E-B301787CD3CC}" type="presOf" srcId="{EEF1FAEB-8473-45FA-A733-3F1F1605FA5D}" destId="{D83C3081-C7C7-415C-942B-18D103893857}" srcOrd="0" destOrd="0" presId="urn:microsoft.com/office/officeart/2005/8/layout/vList5"/>
    <dgm:cxn modelId="{2E86582E-74B6-448B-BB04-B7C884A42A51}" srcId="{0A65C373-564F-4E25-8158-6A81C17804DD}" destId="{EEF1FAEB-8473-45FA-A733-3F1F1605FA5D}" srcOrd="1" destOrd="0" parTransId="{657CDE7D-0400-4848-BB4E-2D62814DC56A}" sibTransId="{1B10A6E1-32B5-4658-895E-D8A2CEB475E7}"/>
    <dgm:cxn modelId="{C883AA3A-16C7-415C-B748-416C32362291}" type="presOf" srcId="{DA04F4CF-91FE-4BB0-A3FF-538D23F2C868}" destId="{CFF4FFC1-0025-431B-AC3E-F303489042FA}" srcOrd="0" destOrd="0" presId="urn:microsoft.com/office/officeart/2005/8/layout/vList5"/>
    <dgm:cxn modelId="{376D3655-D92B-4154-BBC9-8EB0C101550F}" type="presOf" srcId="{F5F6BD0B-F248-44CB-8EED-A76B865B42B9}" destId="{8EEB10BB-9D78-4711-A46D-193A5A7E3025}" srcOrd="0" destOrd="0" presId="urn:microsoft.com/office/officeart/2005/8/layout/vList5"/>
    <dgm:cxn modelId="{58B871D2-6662-4F10-AD77-2AF4119D276C}" srcId="{0A65C373-564F-4E25-8158-6A81C17804DD}" destId="{F5F6BD0B-F248-44CB-8EED-A76B865B42B9}" srcOrd="2" destOrd="0" parTransId="{48901F0D-FD90-46C6-A2C2-FE2E9C343CC3}" sibTransId="{0452064A-EF06-4230-AFA4-D5FDBB3A073A}"/>
    <dgm:cxn modelId="{A1963BF3-9A4A-4AF9-AE21-4A777452EF3A}" type="presOf" srcId="{0A65C373-564F-4E25-8158-6A81C17804DD}" destId="{CFAF3F1B-3622-4949-87B7-CB466A14D6B7}" srcOrd="0" destOrd="0" presId="urn:microsoft.com/office/officeart/2005/8/layout/vList5"/>
    <dgm:cxn modelId="{895D6A7D-A5B8-45D7-B5EB-B93607A4ADB8}" type="presParOf" srcId="{CFAF3F1B-3622-4949-87B7-CB466A14D6B7}" destId="{1663E4D7-DDA5-4ED0-9B76-42C11816807E}" srcOrd="0" destOrd="0" presId="urn:microsoft.com/office/officeart/2005/8/layout/vList5"/>
    <dgm:cxn modelId="{4144E66C-CA5F-4DB8-8B76-E0674C900677}" type="presParOf" srcId="{1663E4D7-DDA5-4ED0-9B76-42C11816807E}" destId="{CFF4FFC1-0025-431B-AC3E-F303489042FA}" srcOrd="0" destOrd="0" presId="urn:microsoft.com/office/officeart/2005/8/layout/vList5"/>
    <dgm:cxn modelId="{766E68BA-8AD3-4AD0-8A49-79E18835E3FB}" type="presParOf" srcId="{CFAF3F1B-3622-4949-87B7-CB466A14D6B7}" destId="{19134738-9073-47EA-A067-7536423AB1B9}" srcOrd="1" destOrd="0" presId="urn:microsoft.com/office/officeart/2005/8/layout/vList5"/>
    <dgm:cxn modelId="{E0F8F54D-9D9D-4028-A2DA-74D9EF936048}" type="presParOf" srcId="{CFAF3F1B-3622-4949-87B7-CB466A14D6B7}" destId="{44E0376A-D432-4402-9BD9-704D2197940A}" srcOrd="2" destOrd="0" presId="urn:microsoft.com/office/officeart/2005/8/layout/vList5"/>
    <dgm:cxn modelId="{EC0FE7CC-0FC4-4EAD-BF3A-2F18A36B2824}" type="presParOf" srcId="{44E0376A-D432-4402-9BD9-704D2197940A}" destId="{D83C3081-C7C7-415C-942B-18D103893857}" srcOrd="0" destOrd="0" presId="urn:microsoft.com/office/officeart/2005/8/layout/vList5"/>
    <dgm:cxn modelId="{0DC637EC-A9B0-4CBF-B367-8D42F72DBC08}" type="presParOf" srcId="{CFAF3F1B-3622-4949-87B7-CB466A14D6B7}" destId="{53EDAC6B-C09A-41CB-B13E-3C5F57E991F2}" srcOrd="3" destOrd="0" presId="urn:microsoft.com/office/officeart/2005/8/layout/vList5"/>
    <dgm:cxn modelId="{8202D96C-A558-4522-B143-5DAF8376B2C7}" type="presParOf" srcId="{CFAF3F1B-3622-4949-87B7-CB466A14D6B7}" destId="{13BFD231-4478-4CA6-A92A-8B0E9CF7389D}" srcOrd="4" destOrd="0" presId="urn:microsoft.com/office/officeart/2005/8/layout/vList5"/>
    <dgm:cxn modelId="{D902F3B3-97E2-4626-97AC-B52E0710AD8A}" type="presParOf" srcId="{13BFD231-4478-4CA6-A92A-8B0E9CF7389D}" destId="{8EEB10BB-9D78-4711-A46D-193A5A7E302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F1AA729-C5D1-4300-A435-F0CBA9F1DEB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pPr rtl="1"/>
          <a:endParaRPr lang="he-IL"/>
        </a:p>
      </dgm:t>
    </dgm:pt>
    <dgm:pt modelId="{9946D943-B02C-4CA4-8227-A082204FDDDD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ביטוחי קבלנים</a:t>
          </a:r>
        </a:p>
      </dgm:t>
    </dgm:pt>
    <dgm:pt modelId="{775EA50B-B53C-42EC-AF87-1315D129CD1C}" type="parTrans" cxnId="{EF835F8E-1754-4027-8BE3-7D6618A160D6}">
      <dgm:prSet/>
      <dgm:spPr/>
      <dgm:t>
        <a:bodyPr/>
        <a:lstStyle/>
        <a:p>
          <a:pPr rtl="1"/>
          <a:endParaRPr lang="he-IL"/>
        </a:p>
      </dgm:t>
    </dgm:pt>
    <dgm:pt modelId="{995B9F1C-8EEE-48F5-8E74-31B204B05103}" type="sibTrans" cxnId="{EF835F8E-1754-4027-8BE3-7D6618A160D6}">
      <dgm:prSet/>
      <dgm:spPr/>
      <dgm:t>
        <a:bodyPr/>
        <a:lstStyle/>
        <a:p>
          <a:pPr rtl="1"/>
          <a:endParaRPr lang="he-IL"/>
        </a:p>
      </dgm:t>
    </dgm:pt>
    <dgm:pt modelId="{C28A8888-B378-4EF5-8842-71534B51DFC4}" type="pres">
      <dgm:prSet presAssocID="{8F1AA729-C5D1-4300-A435-F0CBA9F1DEB6}" presName="linear" presStyleCnt="0">
        <dgm:presLayoutVars>
          <dgm:animLvl val="lvl"/>
          <dgm:resizeHandles val="exact"/>
        </dgm:presLayoutVars>
      </dgm:prSet>
      <dgm:spPr/>
    </dgm:pt>
    <dgm:pt modelId="{19C637CC-BB81-4C33-A6BC-9360637AE384}" type="pres">
      <dgm:prSet presAssocID="{9946D943-B02C-4CA4-8227-A082204FDDD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F835F8E-1754-4027-8BE3-7D6618A160D6}" srcId="{8F1AA729-C5D1-4300-A435-F0CBA9F1DEB6}" destId="{9946D943-B02C-4CA4-8227-A082204FDDDD}" srcOrd="0" destOrd="0" parTransId="{775EA50B-B53C-42EC-AF87-1315D129CD1C}" sibTransId="{995B9F1C-8EEE-48F5-8E74-31B204B05103}"/>
    <dgm:cxn modelId="{32BCD8C4-1184-4486-A075-9F1FDC57446D}" type="presOf" srcId="{8F1AA729-C5D1-4300-A435-F0CBA9F1DEB6}" destId="{C28A8888-B378-4EF5-8842-71534B51DFC4}" srcOrd="0" destOrd="0" presId="urn:microsoft.com/office/officeart/2005/8/layout/vList2"/>
    <dgm:cxn modelId="{B7D9AEDA-4385-4400-A7C7-45A1CDE14A03}" type="presOf" srcId="{9946D943-B02C-4CA4-8227-A082204FDDDD}" destId="{19C637CC-BB81-4C33-A6BC-9360637AE384}" srcOrd="0" destOrd="0" presId="urn:microsoft.com/office/officeart/2005/8/layout/vList2"/>
    <dgm:cxn modelId="{FFFA00F1-F775-4DFE-BEFA-5D2A614300FA}" type="presParOf" srcId="{C28A8888-B378-4EF5-8842-71534B51DFC4}" destId="{19C637CC-BB81-4C33-A6BC-9360637AE38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695036D-1354-46B8-9F81-0DE511D92EAE}" type="doc">
      <dgm:prSet loTypeId="urn:microsoft.com/office/officeart/2005/8/layout/pyramid2" loCatId="pyramid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he-IL"/>
        </a:p>
      </dgm:t>
    </dgm:pt>
    <dgm:pt modelId="{9D4ACB74-99CF-4DB3-97FA-B4F7DA7647D1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לבחון אישור קיום ביטוחים לפעילויות הקבלנים במועצה.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EC812ACA-F1D5-4588-B509-6829428FE38E}" type="parTrans" cxnId="{830B8829-6109-4F91-8D09-73DDCCFBA3EB}">
      <dgm:prSet/>
      <dgm:spPr/>
      <dgm:t>
        <a:bodyPr/>
        <a:lstStyle/>
        <a:p>
          <a:pPr rtl="1"/>
          <a:endParaRPr lang="he-IL"/>
        </a:p>
      </dgm:t>
    </dgm:pt>
    <dgm:pt modelId="{88B80630-64DB-469D-B1DD-C30B83563B73}" type="sibTrans" cxnId="{830B8829-6109-4F91-8D09-73DDCCFBA3EB}">
      <dgm:prSet/>
      <dgm:spPr/>
      <dgm:t>
        <a:bodyPr/>
        <a:lstStyle/>
        <a:p>
          <a:pPr rtl="1"/>
          <a:endParaRPr lang="he-IL"/>
        </a:p>
      </dgm:t>
    </dgm:pt>
    <dgm:pt modelId="{E8BB424A-7BE5-4CCD-83C1-48BEBA2620EE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לקיים פיקוח ובקרה לאישור נספחי הביטוח לחוזים</a:t>
          </a:r>
          <a:r>
            <a:rPr lang="he-IL">
              <a:latin typeface="David" panose="020E0502060401010101" pitchFamily="34" charset="-79"/>
              <a:cs typeface="David" panose="020E0502060401010101" pitchFamily="34" charset="-79"/>
            </a:rPr>
            <a:t>. </a:t>
          </a:r>
        </a:p>
      </dgm:t>
    </dgm:pt>
    <dgm:pt modelId="{41436F42-11CD-48A1-9C11-04F60A4F02AA}" type="parTrans" cxnId="{AAEFDBDD-B1D7-42CA-8688-C2DE03F4B05A}">
      <dgm:prSet/>
      <dgm:spPr/>
      <dgm:t>
        <a:bodyPr/>
        <a:lstStyle/>
        <a:p>
          <a:pPr rtl="1"/>
          <a:endParaRPr lang="he-IL"/>
        </a:p>
      </dgm:t>
    </dgm:pt>
    <dgm:pt modelId="{57317DF1-C1B7-4543-AEAD-939379CE362B}" type="sibTrans" cxnId="{AAEFDBDD-B1D7-42CA-8688-C2DE03F4B05A}">
      <dgm:prSet/>
      <dgm:spPr/>
      <dgm:t>
        <a:bodyPr/>
        <a:lstStyle/>
        <a:p>
          <a:pPr rtl="1"/>
          <a:endParaRPr lang="he-IL"/>
        </a:p>
      </dgm:t>
    </dgm:pt>
    <dgm:pt modelId="{5A2C3D1B-E268-4EE7-B0CF-3453826CB466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לערוך פוליסת ביטוח משלימה  שתגבה במקרה תביעה גדולה ולא תפגע בתקציב השוטף.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6D91BD0-FE3D-4BF0-91A7-8DF310F12CB1}" type="parTrans" cxnId="{040DE348-90F9-4BA8-922C-52A9BFE33C0C}">
      <dgm:prSet/>
      <dgm:spPr/>
      <dgm:t>
        <a:bodyPr/>
        <a:lstStyle/>
        <a:p>
          <a:pPr rtl="1"/>
          <a:endParaRPr lang="he-IL"/>
        </a:p>
      </dgm:t>
    </dgm:pt>
    <dgm:pt modelId="{E4D8C51D-3848-46B4-A1A2-C142232D0EF8}" type="sibTrans" cxnId="{040DE348-90F9-4BA8-922C-52A9BFE33C0C}">
      <dgm:prSet/>
      <dgm:spPr/>
      <dgm:t>
        <a:bodyPr/>
        <a:lstStyle/>
        <a:p>
          <a:pPr rtl="1"/>
          <a:endParaRPr lang="he-IL"/>
        </a:p>
      </dgm:t>
    </dgm:pt>
    <dgm:pt modelId="{41064270-BF40-4B6A-8C0F-3529C475BCA1}" type="pres">
      <dgm:prSet presAssocID="{5695036D-1354-46B8-9F81-0DE511D92EAE}" presName="compositeShape" presStyleCnt="0">
        <dgm:presLayoutVars>
          <dgm:dir/>
          <dgm:resizeHandles/>
        </dgm:presLayoutVars>
      </dgm:prSet>
      <dgm:spPr/>
    </dgm:pt>
    <dgm:pt modelId="{310AE0B2-30FC-4E62-8A07-50A661F4602E}" type="pres">
      <dgm:prSet presAssocID="{5695036D-1354-46B8-9F81-0DE511D92EAE}" presName="pyramid" presStyleLbl="node1" presStyleIdx="0" presStyleCnt="1" custScaleX="106473"/>
      <dgm:spPr/>
    </dgm:pt>
    <dgm:pt modelId="{549705ED-210A-44BF-A57D-BE05A353961F}" type="pres">
      <dgm:prSet presAssocID="{5695036D-1354-46B8-9F81-0DE511D92EAE}" presName="theList" presStyleCnt="0"/>
      <dgm:spPr/>
    </dgm:pt>
    <dgm:pt modelId="{3343FA18-6A4D-4958-9F43-6F58A48A0FE1}" type="pres">
      <dgm:prSet presAssocID="{9D4ACB74-99CF-4DB3-97FA-B4F7DA7647D1}" presName="aNode" presStyleLbl="fgAcc1" presStyleIdx="0" presStyleCnt="3" custScaleX="205070">
        <dgm:presLayoutVars>
          <dgm:bulletEnabled val="1"/>
        </dgm:presLayoutVars>
      </dgm:prSet>
      <dgm:spPr/>
    </dgm:pt>
    <dgm:pt modelId="{1D5850BF-8ABA-46DC-A81B-54F051CE256C}" type="pres">
      <dgm:prSet presAssocID="{9D4ACB74-99CF-4DB3-97FA-B4F7DA7647D1}" presName="aSpace" presStyleCnt="0"/>
      <dgm:spPr/>
    </dgm:pt>
    <dgm:pt modelId="{FC7ECBDF-03A8-4397-909B-D4AC02992BDB}" type="pres">
      <dgm:prSet presAssocID="{E8BB424A-7BE5-4CCD-83C1-48BEBA2620EE}" presName="aNode" presStyleLbl="fgAcc1" presStyleIdx="1" presStyleCnt="3" custScaleX="199612" custLinFactNeighborX="1391" custLinFactNeighborY="-15281">
        <dgm:presLayoutVars>
          <dgm:bulletEnabled val="1"/>
        </dgm:presLayoutVars>
      </dgm:prSet>
      <dgm:spPr/>
    </dgm:pt>
    <dgm:pt modelId="{508E2266-3FED-43DF-9E3F-BF87CDAEB8F1}" type="pres">
      <dgm:prSet presAssocID="{E8BB424A-7BE5-4CCD-83C1-48BEBA2620EE}" presName="aSpace" presStyleCnt="0"/>
      <dgm:spPr/>
    </dgm:pt>
    <dgm:pt modelId="{225DF479-38C7-4E21-9F9F-14A1097C76F8}" type="pres">
      <dgm:prSet presAssocID="{5A2C3D1B-E268-4EE7-B0CF-3453826CB466}" presName="aNode" presStyleLbl="fgAcc1" presStyleIdx="2" presStyleCnt="3" custScaleX="198625" custLinFactNeighborX="2319">
        <dgm:presLayoutVars>
          <dgm:bulletEnabled val="1"/>
        </dgm:presLayoutVars>
      </dgm:prSet>
      <dgm:spPr/>
    </dgm:pt>
    <dgm:pt modelId="{21D066F2-B3E7-4C5B-BBA8-BC7009F41001}" type="pres">
      <dgm:prSet presAssocID="{5A2C3D1B-E268-4EE7-B0CF-3453826CB466}" presName="aSpace" presStyleCnt="0"/>
      <dgm:spPr/>
    </dgm:pt>
  </dgm:ptLst>
  <dgm:cxnLst>
    <dgm:cxn modelId="{577F7A05-1CA8-4803-9C6E-5413BAE290F5}" type="presOf" srcId="{5A2C3D1B-E268-4EE7-B0CF-3453826CB466}" destId="{225DF479-38C7-4E21-9F9F-14A1097C76F8}" srcOrd="0" destOrd="0" presId="urn:microsoft.com/office/officeart/2005/8/layout/pyramid2"/>
    <dgm:cxn modelId="{830B8829-6109-4F91-8D09-73DDCCFBA3EB}" srcId="{5695036D-1354-46B8-9F81-0DE511D92EAE}" destId="{9D4ACB74-99CF-4DB3-97FA-B4F7DA7647D1}" srcOrd="0" destOrd="0" parTransId="{EC812ACA-F1D5-4588-B509-6829428FE38E}" sibTransId="{88B80630-64DB-469D-B1DD-C30B83563B73}"/>
    <dgm:cxn modelId="{54CC823E-286D-458C-9AD2-469A0E09046E}" type="presOf" srcId="{9D4ACB74-99CF-4DB3-97FA-B4F7DA7647D1}" destId="{3343FA18-6A4D-4958-9F43-6F58A48A0FE1}" srcOrd="0" destOrd="0" presId="urn:microsoft.com/office/officeart/2005/8/layout/pyramid2"/>
    <dgm:cxn modelId="{B29C205D-C429-4E6F-8096-4AE07B98643B}" type="presOf" srcId="{5695036D-1354-46B8-9F81-0DE511D92EAE}" destId="{41064270-BF40-4B6A-8C0F-3529C475BCA1}" srcOrd="0" destOrd="0" presId="urn:microsoft.com/office/officeart/2005/8/layout/pyramid2"/>
    <dgm:cxn modelId="{040DE348-90F9-4BA8-922C-52A9BFE33C0C}" srcId="{5695036D-1354-46B8-9F81-0DE511D92EAE}" destId="{5A2C3D1B-E268-4EE7-B0CF-3453826CB466}" srcOrd="2" destOrd="0" parTransId="{D6D91BD0-FE3D-4BF0-91A7-8DF310F12CB1}" sibTransId="{E4D8C51D-3848-46B4-A1A2-C142232D0EF8}"/>
    <dgm:cxn modelId="{AAEFDBDD-B1D7-42CA-8688-C2DE03F4B05A}" srcId="{5695036D-1354-46B8-9F81-0DE511D92EAE}" destId="{E8BB424A-7BE5-4CCD-83C1-48BEBA2620EE}" srcOrd="1" destOrd="0" parTransId="{41436F42-11CD-48A1-9C11-04F60A4F02AA}" sibTransId="{57317DF1-C1B7-4543-AEAD-939379CE362B}"/>
    <dgm:cxn modelId="{BC7C50FC-524C-492F-85DB-FC2FB22D852A}" type="presOf" srcId="{E8BB424A-7BE5-4CCD-83C1-48BEBA2620EE}" destId="{FC7ECBDF-03A8-4397-909B-D4AC02992BDB}" srcOrd="0" destOrd="0" presId="urn:microsoft.com/office/officeart/2005/8/layout/pyramid2"/>
    <dgm:cxn modelId="{E4BA7BC2-D14F-40DF-A4B4-82E526F89CF1}" type="presParOf" srcId="{41064270-BF40-4B6A-8C0F-3529C475BCA1}" destId="{310AE0B2-30FC-4E62-8A07-50A661F4602E}" srcOrd="0" destOrd="0" presId="urn:microsoft.com/office/officeart/2005/8/layout/pyramid2"/>
    <dgm:cxn modelId="{66D57FEF-27D1-4D2D-A27C-299B467CCA59}" type="presParOf" srcId="{41064270-BF40-4B6A-8C0F-3529C475BCA1}" destId="{549705ED-210A-44BF-A57D-BE05A353961F}" srcOrd="1" destOrd="0" presId="urn:microsoft.com/office/officeart/2005/8/layout/pyramid2"/>
    <dgm:cxn modelId="{DE80B5C6-4B3B-49F0-A5E4-EE6EDEEBB905}" type="presParOf" srcId="{549705ED-210A-44BF-A57D-BE05A353961F}" destId="{3343FA18-6A4D-4958-9F43-6F58A48A0FE1}" srcOrd="0" destOrd="0" presId="urn:microsoft.com/office/officeart/2005/8/layout/pyramid2"/>
    <dgm:cxn modelId="{8377EB68-136F-402C-AD45-7646464FC484}" type="presParOf" srcId="{549705ED-210A-44BF-A57D-BE05A353961F}" destId="{1D5850BF-8ABA-46DC-A81B-54F051CE256C}" srcOrd="1" destOrd="0" presId="urn:microsoft.com/office/officeart/2005/8/layout/pyramid2"/>
    <dgm:cxn modelId="{684EA00F-1AA5-4550-BB71-C31446C4E52E}" type="presParOf" srcId="{549705ED-210A-44BF-A57D-BE05A353961F}" destId="{FC7ECBDF-03A8-4397-909B-D4AC02992BDB}" srcOrd="2" destOrd="0" presId="urn:microsoft.com/office/officeart/2005/8/layout/pyramid2"/>
    <dgm:cxn modelId="{8D4B59AA-9695-4A41-B391-44FF7BF8B649}" type="presParOf" srcId="{549705ED-210A-44BF-A57D-BE05A353961F}" destId="{508E2266-3FED-43DF-9E3F-BF87CDAEB8F1}" srcOrd="3" destOrd="0" presId="urn:microsoft.com/office/officeart/2005/8/layout/pyramid2"/>
    <dgm:cxn modelId="{6AAD12C0-3D06-4120-BE93-BDFF79BFA2DA}" type="presParOf" srcId="{549705ED-210A-44BF-A57D-BE05A353961F}" destId="{225DF479-38C7-4E21-9F9F-14A1097C76F8}" srcOrd="4" destOrd="0" presId="urn:microsoft.com/office/officeart/2005/8/layout/pyramid2"/>
    <dgm:cxn modelId="{5E02EEA5-BE73-4557-BCE0-56E6D1B0BA97}" type="presParOf" srcId="{549705ED-210A-44BF-A57D-BE05A353961F}" destId="{21D066F2-B3E7-4C5B-BBA8-BC7009F4100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61F7426-5818-41D6-B018-7FA476B2680E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/>
      <dgm:spPr/>
      <dgm:t>
        <a:bodyPr/>
        <a:lstStyle/>
        <a:p>
          <a:pPr rtl="1"/>
          <a:endParaRPr lang="he-IL"/>
        </a:p>
      </dgm:t>
    </dgm:pt>
    <dgm:pt modelId="{6E407AD2-AA2F-40FF-9FA0-0DD4EF5DB8FD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עובדים בחשבונית</a:t>
          </a:r>
        </a:p>
      </dgm:t>
    </dgm:pt>
    <dgm:pt modelId="{63449C84-74FB-40F2-A931-B4679F5CB802}" type="parTrans" cxnId="{18C42B51-4751-4B6F-9D7B-7D6453D524CA}">
      <dgm:prSet/>
      <dgm:spPr/>
      <dgm:t>
        <a:bodyPr/>
        <a:lstStyle/>
        <a:p>
          <a:pPr rtl="1"/>
          <a:endParaRPr lang="he-IL"/>
        </a:p>
      </dgm:t>
    </dgm:pt>
    <dgm:pt modelId="{48F2D54E-70D2-4C9A-BDFD-67372B5913EA}" type="sibTrans" cxnId="{18C42B51-4751-4B6F-9D7B-7D6453D524CA}">
      <dgm:prSet/>
      <dgm:spPr/>
      <dgm:t>
        <a:bodyPr/>
        <a:lstStyle/>
        <a:p>
          <a:pPr rtl="1"/>
          <a:endParaRPr lang="he-IL"/>
        </a:p>
      </dgm:t>
    </dgm:pt>
    <dgm:pt modelId="{6BB28D25-108F-48BA-B832-F09D1733F412}" type="pres">
      <dgm:prSet presAssocID="{561F7426-5818-41D6-B018-7FA476B2680E}" presName="linear" presStyleCnt="0">
        <dgm:presLayoutVars>
          <dgm:animLvl val="lvl"/>
          <dgm:resizeHandles val="exact"/>
        </dgm:presLayoutVars>
      </dgm:prSet>
      <dgm:spPr/>
    </dgm:pt>
    <dgm:pt modelId="{F7DB293F-5D5A-41DB-B238-34C6B1EDDC67}" type="pres">
      <dgm:prSet presAssocID="{6E407AD2-AA2F-40FF-9FA0-0DD4EF5DB8F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2FE741A-1509-4F46-9867-529A8E56658A}" type="presOf" srcId="{561F7426-5818-41D6-B018-7FA476B2680E}" destId="{6BB28D25-108F-48BA-B832-F09D1733F412}" srcOrd="0" destOrd="0" presId="urn:microsoft.com/office/officeart/2005/8/layout/vList2"/>
    <dgm:cxn modelId="{18C42B51-4751-4B6F-9D7B-7D6453D524CA}" srcId="{561F7426-5818-41D6-B018-7FA476B2680E}" destId="{6E407AD2-AA2F-40FF-9FA0-0DD4EF5DB8FD}" srcOrd="0" destOrd="0" parTransId="{63449C84-74FB-40F2-A931-B4679F5CB802}" sibTransId="{48F2D54E-70D2-4C9A-BDFD-67372B5913EA}"/>
    <dgm:cxn modelId="{B8B08F86-7525-47E2-87B1-9BDA0003B2DD}" type="presOf" srcId="{6E407AD2-AA2F-40FF-9FA0-0DD4EF5DB8FD}" destId="{F7DB293F-5D5A-41DB-B238-34C6B1EDDC67}" srcOrd="0" destOrd="0" presId="urn:microsoft.com/office/officeart/2005/8/layout/vList2"/>
    <dgm:cxn modelId="{FF9B5E42-77AB-475B-BA7B-D3BC02B3273D}" type="presParOf" srcId="{6BB28D25-108F-48BA-B832-F09D1733F412}" destId="{F7DB293F-5D5A-41DB-B238-34C6B1EDDC6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01052F3-0D94-4B22-86F2-A80498E4E45B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pPr rtl="1"/>
          <a:endParaRPr lang="he-IL"/>
        </a:p>
      </dgm:t>
    </dgm:pt>
    <dgm:pt modelId="{E4A69E03-D530-4C42-A9BB-E94659104E58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אין בידי המועצה אישור קיום ביטוחים לכלל העובדים בחשבונית. 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089FA0D-E57F-4B58-B025-DF1FA9B952BA}" type="parTrans" cxnId="{925B37D6-223F-4ADB-9281-5E2EBA6F038B}">
      <dgm:prSet/>
      <dgm:spPr/>
      <dgm:t>
        <a:bodyPr/>
        <a:lstStyle/>
        <a:p>
          <a:pPr rtl="1"/>
          <a:endParaRPr lang="he-IL"/>
        </a:p>
      </dgm:t>
    </dgm:pt>
    <dgm:pt modelId="{6044D5F3-B6DC-4FA3-BBDB-99F708EA4ECC}" type="sibTrans" cxnId="{925B37D6-223F-4ADB-9281-5E2EBA6F038B}">
      <dgm:prSet/>
      <dgm:spPr/>
      <dgm:t>
        <a:bodyPr/>
        <a:lstStyle/>
        <a:p>
          <a:pPr rtl="1"/>
          <a:endParaRPr lang="he-IL"/>
        </a:p>
      </dgm:t>
    </dgm:pt>
    <dgm:pt modelId="{901249A9-FF80-46B7-B94D-2AAC7E08B010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להגדיר בחוזי ההעסקה דרישות ביטוח מפורטות ומחייבות.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1057568-7F6E-4E63-A732-7D81319043F5}" type="parTrans" cxnId="{C85BC1FE-4504-44BA-BF44-C3BA3A1D354E}">
      <dgm:prSet/>
      <dgm:spPr/>
      <dgm:t>
        <a:bodyPr/>
        <a:lstStyle/>
        <a:p>
          <a:pPr rtl="1"/>
          <a:endParaRPr lang="he-IL"/>
        </a:p>
      </dgm:t>
    </dgm:pt>
    <dgm:pt modelId="{B6218DE0-ACC0-4DBD-8B63-9F4F98294EDB}" type="sibTrans" cxnId="{C85BC1FE-4504-44BA-BF44-C3BA3A1D354E}">
      <dgm:prSet/>
      <dgm:spPr/>
      <dgm:t>
        <a:bodyPr/>
        <a:lstStyle/>
        <a:p>
          <a:pPr rtl="1"/>
          <a:endParaRPr lang="he-IL"/>
        </a:p>
      </dgm:t>
    </dgm:pt>
    <dgm:pt modelId="{E3970F80-C014-4244-BD9D-F0174412EF2B}">
      <dgm:prSet/>
      <dgm:spPr/>
      <dgm:t>
        <a:bodyPr/>
        <a:lstStyle/>
        <a:p>
          <a:pPr rtl="1"/>
          <a:r>
            <a:rPr lang="he-IL" b="1">
              <a:latin typeface="David" panose="020E0502060401010101" pitchFamily="34" charset="-79"/>
              <a:cs typeface="David" panose="020E0502060401010101" pitchFamily="34" charset="-79"/>
            </a:rPr>
            <a:t>יש להציג אישור עריכת ביטוח בעת חידוש החוזה. </a:t>
          </a:r>
          <a:endParaRPr lang="he-IL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E5EDC73-318E-4662-B7D2-886E6DA278E5}" type="parTrans" cxnId="{DA7851B6-6FF2-4D9C-9808-9A5D7F32EB87}">
      <dgm:prSet/>
      <dgm:spPr/>
      <dgm:t>
        <a:bodyPr/>
        <a:lstStyle/>
        <a:p>
          <a:pPr rtl="1"/>
          <a:endParaRPr lang="he-IL"/>
        </a:p>
      </dgm:t>
    </dgm:pt>
    <dgm:pt modelId="{BA05366C-6B89-4941-9F2D-BBBA0C0D79BA}" type="sibTrans" cxnId="{DA7851B6-6FF2-4D9C-9808-9A5D7F32EB87}">
      <dgm:prSet/>
      <dgm:spPr/>
      <dgm:t>
        <a:bodyPr/>
        <a:lstStyle/>
        <a:p>
          <a:pPr rtl="1"/>
          <a:endParaRPr lang="he-IL"/>
        </a:p>
      </dgm:t>
    </dgm:pt>
    <dgm:pt modelId="{D3596240-51BA-4D1C-AFF7-5DA5AD309211}" type="pres">
      <dgm:prSet presAssocID="{001052F3-0D94-4B22-86F2-A80498E4E45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77533C9-AEFE-4539-BB46-71A8A7737E32}" type="pres">
      <dgm:prSet presAssocID="{E4A69E03-D530-4C42-A9BB-E94659104E58}" presName="circle1" presStyleLbl="node1" presStyleIdx="0" presStyleCnt="3"/>
      <dgm:spPr/>
    </dgm:pt>
    <dgm:pt modelId="{2930AD06-C2E2-47C9-9A32-D5F421B78493}" type="pres">
      <dgm:prSet presAssocID="{E4A69E03-D530-4C42-A9BB-E94659104E58}" presName="space" presStyleCnt="0"/>
      <dgm:spPr/>
    </dgm:pt>
    <dgm:pt modelId="{26B7B6C2-DB54-4B9E-B9D0-EAF582C829FA}" type="pres">
      <dgm:prSet presAssocID="{E4A69E03-D530-4C42-A9BB-E94659104E58}" presName="rect1" presStyleLbl="alignAcc1" presStyleIdx="0" presStyleCnt="3"/>
      <dgm:spPr/>
    </dgm:pt>
    <dgm:pt modelId="{CDFBDF6D-9845-4670-BB5D-4A2B27A13C12}" type="pres">
      <dgm:prSet presAssocID="{901249A9-FF80-46B7-B94D-2AAC7E08B010}" presName="vertSpace2" presStyleLbl="node1" presStyleIdx="0" presStyleCnt="3"/>
      <dgm:spPr/>
    </dgm:pt>
    <dgm:pt modelId="{DE688DD4-8C0E-494D-9E28-94B8E4358FEB}" type="pres">
      <dgm:prSet presAssocID="{901249A9-FF80-46B7-B94D-2AAC7E08B010}" presName="circle2" presStyleLbl="node1" presStyleIdx="1" presStyleCnt="3"/>
      <dgm:spPr/>
    </dgm:pt>
    <dgm:pt modelId="{6060E152-7D93-4AB5-806E-BD26CC23EF09}" type="pres">
      <dgm:prSet presAssocID="{901249A9-FF80-46B7-B94D-2AAC7E08B010}" presName="rect2" presStyleLbl="alignAcc1" presStyleIdx="1" presStyleCnt="3"/>
      <dgm:spPr/>
    </dgm:pt>
    <dgm:pt modelId="{2F5C5134-866B-4365-B0DD-54CFD7B8C332}" type="pres">
      <dgm:prSet presAssocID="{E3970F80-C014-4244-BD9D-F0174412EF2B}" presName="vertSpace3" presStyleLbl="node1" presStyleIdx="1" presStyleCnt="3"/>
      <dgm:spPr/>
    </dgm:pt>
    <dgm:pt modelId="{F5DD65A3-4FB5-459A-83FA-81D9EF2B8586}" type="pres">
      <dgm:prSet presAssocID="{E3970F80-C014-4244-BD9D-F0174412EF2B}" presName="circle3" presStyleLbl="node1" presStyleIdx="2" presStyleCnt="3"/>
      <dgm:spPr/>
    </dgm:pt>
    <dgm:pt modelId="{A956CBA1-4833-499F-B85A-1CC37F17E71D}" type="pres">
      <dgm:prSet presAssocID="{E3970F80-C014-4244-BD9D-F0174412EF2B}" presName="rect3" presStyleLbl="alignAcc1" presStyleIdx="2" presStyleCnt="3"/>
      <dgm:spPr/>
    </dgm:pt>
    <dgm:pt modelId="{103B5336-7386-4C7B-93D0-D286EB82583F}" type="pres">
      <dgm:prSet presAssocID="{E4A69E03-D530-4C42-A9BB-E94659104E58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87B03E34-6610-4F41-9F5B-5DE29A939E8A}" type="pres">
      <dgm:prSet presAssocID="{901249A9-FF80-46B7-B94D-2AAC7E08B010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3C041629-0952-41FA-A20C-73F43B4EF181}" type="pres">
      <dgm:prSet presAssocID="{E3970F80-C014-4244-BD9D-F0174412EF2B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57C7630C-383B-4B93-81A7-BC53C9FE0757}" type="presOf" srcId="{901249A9-FF80-46B7-B94D-2AAC7E08B010}" destId="{6060E152-7D93-4AB5-806E-BD26CC23EF09}" srcOrd="0" destOrd="0" presId="urn:microsoft.com/office/officeart/2005/8/layout/target3"/>
    <dgm:cxn modelId="{F787071D-F962-46AD-947D-77EE2D8A8058}" type="presOf" srcId="{E3970F80-C014-4244-BD9D-F0174412EF2B}" destId="{A956CBA1-4833-499F-B85A-1CC37F17E71D}" srcOrd="0" destOrd="0" presId="urn:microsoft.com/office/officeart/2005/8/layout/target3"/>
    <dgm:cxn modelId="{D220CD3B-F9C5-4272-88AE-113975B6EE36}" type="presOf" srcId="{E3970F80-C014-4244-BD9D-F0174412EF2B}" destId="{3C041629-0952-41FA-A20C-73F43B4EF181}" srcOrd="1" destOrd="0" presId="urn:microsoft.com/office/officeart/2005/8/layout/target3"/>
    <dgm:cxn modelId="{8E916082-AAD2-4ED3-9CCD-FD53823D3DED}" type="presOf" srcId="{001052F3-0D94-4B22-86F2-A80498E4E45B}" destId="{D3596240-51BA-4D1C-AFF7-5DA5AD309211}" srcOrd="0" destOrd="0" presId="urn:microsoft.com/office/officeart/2005/8/layout/target3"/>
    <dgm:cxn modelId="{8D0FA49E-C76F-4E23-BB5E-B7BC31CEF4B1}" type="presOf" srcId="{901249A9-FF80-46B7-B94D-2AAC7E08B010}" destId="{87B03E34-6610-4F41-9F5B-5DE29A939E8A}" srcOrd="1" destOrd="0" presId="urn:microsoft.com/office/officeart/2005/8/layout/target3"/>
    <dgm:cxn modelId="{407F41AA-66E0-41FD-8289-AD63E2E9D161}" type="presOf" srcId="{E4A69E03-D530-4C42-A9BB-E94659104E58}" destId="{26B7B6C2-DB54-4B9E-B9D0-EAF582C829FA}" srcOrd="0" destOrd="0" presId="urn:microsoft.com/office/officeart/2005/8/layout/target3"/>
    <dgm:cxn modelId="{DA7851B6-6FF2-4D9C-9808-9A5D7F32EB87}" srcId="{001052F3-0D94-4B22-86F2-A80498E4E45B}" destId="{E3970F80-C014-4244-BD9D-F0174412EF2B}" srcOrd="2" destOrd="0" parTransId="{6E5EDC73-318E-4662-B7D2-886E6DA278E5}" sibTransId="{BA05366C-6B89-4941-9F2D-BBBA0C0D79BA}"/>
    <dgm:cxn modelId="{925B37D6-223F-4ADB-9281-5E2EBA6F038B}" srcId="{001052F3-0D94-4B22-86F2-A80498E4E45B}" destId="{E4A69E03-D530-4C42-A9BB-E94659104E58}" srcOrd="0" destOrd="0" parTransId="{D089FA0D-E57F-4B58-B025-DF1FA9B952BA}" sibTransId="{6044D5F3-B6DC-4FA3-BBDB-99F708EA4ECC}"/>
    <dgm:cxn modelId="{C85BC1FE-4504-44BA-BF44-C3BA3A1D354E}" srcId="{001052F3-0D94-4B22-86F2-A80498E4E45B}" destId="{901249A9-FF80-46B7-B94D-2AAC7E08B010}" srcOrd="1" destOrd="0" parTransId="{81057568-7F6E-4E63-A732-7D81319043F5}" sibTransId="{B6218DE0-ACC0-4DBD-8B63-9F4F98294EDB}"/>
    <dgm:cxn modelId="{6CC042FF-01AA-422C-95A6-16932AF74F1E}" type="presOf" srcId="{E4A69E03-D530-4C42-A9BB-E94659104E58}" destId="{103B5336-7386-4C7B-93D0-D286EB82583F}" srcOrd="1" destOrd="0" presId="urn:microsoft.com/office/officeart/2005/8/layout/target3"/>
    <dgm:cxn modelId="{081E634B-371F-4CAB-A0F4-032E33B394D8}" type="presParOf" srcId="{D3596240-51BA-4D1C-AFF7-5DA5AD309211}" destId="{877533C9-AEFE-4539-BB46-71A8A7737E32}" srcOrd="0" destOrd="0" presId="urn:microsoft.com/office/officeart/2005/8/layout/target3"/>
    <dgm:cxn modelId="{0B5AF5BC-EF2E-44EF-9C8A-15ABFF3E638E}" type="presParOf" srcId="{D3596240-51BA-4D1C-AFF7-5DA5AD309211}" destId="{2930AD06-C2E2-47C9-9A32-D5F421B78493}" srcOrd="1" destOrd="0" presId="urn:microsoft.com/office/officeart/2005/8/layout/target3"/>
    <dgm:cxn modelId="{CF5BD853-3FEF-4F7C-A0B8-A1A1D949936E}" type="presParOf" srcId="{D3596240-51BA-4D1C-AFF7-5DA5AD309211}" destId="{26B7B6C2-DB54-4B9E-B9D0-EAF582C829FA}" srcOrd="2" destOrd="0" presId="urn:microsoft.com/office/officeart/2005/8/layout/target3"/>
    <dgm:cxn modelId="{51375022-A5DB-4337-A2B6-40C81D5CF645}" type="presParOf" srcId="{D3596240-51BA-4D1C-AFF7-5DA5AD309211}" destId="{CDFBDF6D-9845-4670-BB5D-4A2B27A13C12}" srcOrd="3" destOrd="0" presId="urn:microsoft.com/office/officeart/2005/8/layout/target3"/>
    <dgm:cxn modelId="{81321162-C6C0-4C08-BE74-F15DB3376CA6}" type="presParOf" srcId="{D3596240-51BA-4D1C-AFF7-5DA5AD309211}" destId="{DE688DD4-8C0E-494D-9E28-94B8E4358FEB}" srcOrd="4" destOrd="0" presId="urn:microsoft.com/office/officeart/2005/8/layout/target3"/>
    <dgm:cxn modelId="{E31F320D-A845-458C-933B-BB05F5C606D4}" type="presParOf" srcId="{D3596240-51BA-4D1C-AFF7-5DA5AD309211}" destId="{6060E152-7D93-4AB5-806E-BD26CC23EF09}" srcOrd="5" destOrd="0" presId="urn:microsoft.com/office/officeart/2005/8/layout/target3"/>
    <dgm:cxn modelId="{9F890320-59A6-4DCD-BD49-8609D2FA31CC}" type="presParOf" srcId="{D3596240-51BA-4D1C-AFF7-5DA5AD309211}" destId="{2F5C5134-866B-4365-B0DD-54CFD7B8C332}" srcOrd="6" destOrd="0" presId="urn:microsoft.com/office/officeart/2005/8/layout/target3"/>
    <dgm:cxn modelId="{935989A9-335D-4D0F-993C-F898B3700B57}" type="presParOf" srcId="{D3596240-51BA-4D1C-AFF7-5DA5AD309211}" destId="{F5DD65A3-4FB5-459A-83FA-81D9EF2B8586}" srcOrd="7" destOrd="0" presId="urn:microsoft.com/office/officeart/2005/8/layout/target3"/>
    <dgm:cxn modelId="{DAB04015-1F96-40C0-8428-969E3DA75C8A}" type="presParOf" srcId="{D3596240-51BA-4D1C-AFF7-5DA5AD309211}" destId="{A956CBA1-4833-499F-B85A-1CC37F17E71D}" srcOrd="8" destOrd="0" presId="urn:microsoft.com/office/officeart/2005/8/layout/target3"/>
    <dgm:cxn modelId="{236632F5-C614-4D0C-ADD5-3E784AF1E555}" type="presParOf" srcId="{D3596240-51BA-4D1C-AFF7-5DA5AD309211}" destId="{103B5336-7386-4C7B-93D0-D286EB82583F}" srcOrd="9" destOrd="0" presId="urn:microsoft.com/office/officeart/2005/8/layout/target3"/>
    <dgm:cxn modelId="{5E758F3F-B9F4-4192-AD90-D4269996E753}" type="presParOf" srcId="{D3596240-51BA-4D1C-AFF7-5DA5AD309211}" destId="{87B03E34-6610-4F41-9F5B-5DE29A939E8A}" srcOrd="10" destOrd="0" presId="urn:microsoft.com/office/officeart/2005/8/layout/target3"/>
    <dgm:cxn modelId="{5F6D3CF9-21EB-473A-A518-1335D9353289}" type="presParOf" srcId="{D3596240-51BA-4D1C-AFF7-5DA5AD309211}" destId="{3C041629-0952-41FA-A20C-73F43B4EF18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AD6D3D3-E16B-487B-A995-CAA5B3760778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/>
      <dgm:spPr/>
      <dgm:t>
        <a:bodyPr/>
        <a:lstStyle/>
        <a:p>
          <a:pPr rtl="1"/>
          <a:endParaRPr lang="he-IL"/>
        </a:p>
      </dgm:t>
    </dgm:pt>
    <dgm:pt modelId="{639707E4-413D-4025-88E3-EF044E25F3F5}">
      <dgm:prSet custT="1"/>
      <dgm:spPr/>
      <dgm:t>
        <a:bodyPr/>
        <a:lstStyle/>
        <a:p>
          <a:pPr algn="ctr" rtl="1"/>
          <a:r>
            <a:rPr lang="he-IL" sz="4000" b="1" u="sng" dirty="0">
              <a:latin typeface="David" panose="020E0502060401010101" pitchFamily="34" charset="-79"/>
              <a:cs typeface="David" panose="020E0502060401010101" pitchFamily="34" charset="-79"/>
            </a:rPr>
            <a:t>המלצות</a:t>
          </a:r>
          <a:br>
            <a:rPr lang="en-US" sz="2000" b="1" u="sng" dirty="0"/>
          </a:br>
          <a:endParaRPr lang="he-IL" sz="2000" dirty="0"/>
        </a:p>
      </dgm:t>
    </dgm:pt>
    <dgm:pt modelId="{DB2C8206-960D-42B5-8D56-F19953E26ECA}" type="parTrans" cxnId="{46FF01EE-4547-4FF0-A9B9-6C7AD3A6756E}">
      <dgm:prSet/>
      <dgm:spPr/>
      <dgm:t>
        <a:bodyPr/>
        <a:lstStyle/>
        <a:p>
          <a:pPr rtl="1"/>
          <a:endParaRPr lang="he-IL"/>
        </a:p>
      </dgm:t>
    </dgm:pt>
    <dgm:pt modelId="{9E207BC0-B83C-40EB-8232-3BA81DF2FC82}" type="sibTrans" cxnId="{46FF01EE-4547-4FF0-A9B9-6C7AD3A6756E}">
      <dgm:prSet/>
      <dgm:spPr/>
      <dgm:t>
        <a:bodyPr/>
        <a:lstStyle/>
        <a:p>
          <a:pPr rtl="1"/>
          <a:endParaRPr lang="he-IL"/>
        </a:p>
      </dgm:t>
    </dgm:pt>
    <dgm:pt modelId="{48498FD9-2286-4C89-AEB6-0D29847A3150}" type="pres">
      <dgm:prSet presAssocID="{CAD6D3D3-E16B-487B-A995-CAA5B3760778}" presName="linear" presStyleCnt="0">
        <dgm:presLayoutVars>
          <dgm:animLvl val="lvl"/>
          <dgm:resizeHandles val="exact"/>
        </dgm:presLayoutVars>
      </dgm:prSet>
      <dgm:spPr/>
    </dgm:pt>
    <dgm:pt modelId="{C462AE0A-2407-4DDC-8FCA-729BD5E26C3E}" type="pres">
      <dgm:prSet presAssocID="{639707E4-413D-4025-88E3-EF044E25F3F5}" presName="parentText" presStyleLbl="node1" presStyleIdx="0" presStyleCnt="1" custLinFactNeighborX="565">
        <dgm:presLayoutVars>
          <dgm:chMax val="0"/>
          <dgm:bulletEnabled val="1"/>
        </dgm:presLayoutVars>
      </dgm:prSet>
      <dgm:spPr/>
    </dgm:pt>
  </dgm:ptLst>
  <dgm:cxnLst>
    <dgm:cxn modelId="{B0E9C028-25FE-435E-9EED-286020974C64}" type="presOf" srcId="{639707E4-413D-4025-88E3-EF044E25F3F5}" destId="{C462AE0A-2407-4DDC-8FCA-729BD5E26C3E}" srcOrd="0" destOrd="0" presId="urn:microsoft.com/office/officeart/2005/8/layout/vList2"/>
    <dgm:cxn modelId="{40CC85AA-9087-4E2B-BC72-C0E85376DE1E}" type="presOf" srcId="{CAD6D3D3-E16B-487B-A995-CAA5B3760778}" destId="{48498FD9-2286-4C89-AEB6-0D29847A3150}" srcOrd="0" destOrd="0" presId="urn:microsoft.com/office/officeart/2005/8/layout/vList2"/>
    <dgm:cxn modelId="{46FF01EE-4547-4FF0-A9B9-6C7AD3A6756E}" srcId="{CAD6D3D3-E16B-487B-A995-CAA5B3760778}" destId="{639707E4-413D-4025-88E3-EF044E25F3F5}" srcOrd="0" destOrd="0" parTransId="{DB2C8206-960D-42B5-8D56-F19953E26ECA}" sibTransId="{9E207BC0-B83C-40EB-8232-3BA81DF2FC82}"/>
    <dgm:cxn modelId="{3F0700EA-90A5-4B6E-91E5-83C1742119E2}" type="presParOf" srcId="{48498FD9-2286-4C89-AEB6-0D29847A3150}" destId="{C462AE0A-2407-4DDC-8FCA-729BD5E26C3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A0A1F11-F1CB-4C7C-9BC5-AA2DB50B2A7B}" type="doc">
      <dgm:prSet loTypeId="urn:microsoft.com/office/officeart/2005/8/layout/venn1" loCatId="relationship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pPr rtl="1"/>
          <a:endParaRPr lang="he-IL"/>
        </a:p>
      </dgm:t>
    </dgm:pt>
    <dgm:pt modelId="{B5D55541-797B-4E3B-98B4-9430666162DF}">
      <dgm:prSet custT="1"/>
      <dgm:spPr/>
      <dgm:t>
        <a:bodyPr/>
        <a:lstStyle/>
        <a:p>
          <a:pPr algn="ctr" rtl="1"/>
          <a:r>
            <a:rPr lang="he-IL" sz="2800" b="1" dirty="0">
              <a:latin typeface="David" panose="020E0502060401010101" pitchFamily="34" charset="-79"/>
              <a:cs typeface="David" panose="020E0502060401010101" pitchFamily="34" charset="-79"/>
            </a:rPr>
            <a:t>יש לבחון מדיניות הביטוחים במועצה.</a:t>
          </a:r>
          <a:endParaRPr lang="he-IL" sz="28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60CAD19-BB2B-42F6-B32A-A17E30966589}" type="parTrans" cxnId="{80715091-B859-4302-97C2-D7DAA568E3A5}">
      <dgm:prSet/>
      <dgm:spPr/>
      <dgm:t>
        <a:bodyPr/>
        <a:lstStyle/>
        <a:p>
          <a:pPr rtl="1"/>
          <a:endParaRPr lang="he-IL"/>
        </a:p>
      </dgm:t>
    </dgm:pt>
    <dgm:pt modelId="{32636FEB-234D-4FDD-A76B-7FEBD467849F}" type="sibTrans" cxnId="{80715091-B859-4302-97C2-D7DAA568E3A5}">
      <dgm:prSet/>
      <dgm:spPr/>
      <dgm:t>
        <a:bodyPr/>
        <a:lstStyle/>
        <a:p>
          <a:pPr rtl="1"/>
          <a:endParaRPr lang="he-IL"/>
        </a:p>
      </dgm:t>
    </dgm:pt>
    <dgm:pt modelId="{03CB04DB-2619-491C-9D55-FC152D55A92C}">
      <dgm:prSet custT="1"/>
      <dgm:spPr/>
      <dgm:t>
        <a:bodyPr/>
        <a:lstStyle/>
        <a:p>
          <a:pPr algn="ctr" rtl="1"/>
          <a:r>
            <a:rPr lang="he-IL" sz="2800" b="1" dirty="0">
              <a:latin typeface="David" panose="020E0502060401010101" pitchFamily="34" charset="-79"/>
              <a:cs typeface="David" panose="020E0502060401010101" pitchFamily="34" charset="-79"/>
            </a:rPr>
            <a:t>יש  לבחון פוליסות הוועדים המקומיים וגופי הסמך .</a:t>
          </a:r>
          <a:endParaRPr lang="he-IL" sz="28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B4B12470-A560-49E5-9BF5-1BF6AE7DDF2E}" type="parTrans" cxnId="{596B643A-3D3A-439A-B2ED-A1124991DF77}">
      <dgm:prSet/>
      <dgm:spPr/>
      <dgm:t>
        <a:bodyPr/>
        <a:lstStyle/>
        <a:p>
          <a:pPr rtl="1"/>
          <a:endParaRPr lang="he-IL"/>
        </a:p>
      </dgm:t>
    </dgm:pt>
    <dgm:pt modelId="{4E9F4414-964C-482B-A05B-44B5CA3FB9C6}" type="sibTrans" cxnId="{596B643A-3D3A-439A-B2ED-A1124991DF77}">
      <dgm:prSet/>
      <dgm:spPr/>
      <dgm:t>
        <a:bodyPr/>
        <a:lstStyle/>
        <a:p>
          <a:pPr rtl="1"/>
          <a:endParaRPr lang="he-IL"/>
        </a:p>
      </dgm:t>
    </dgm:pt>
    <dgm:pt modelId="{A9B84455-2AEF-49E7-991E-A935AD98F681}">
      <dgm:prSet/>
      <dgm:spPr/>
      <dgm:t>
        <a:bodyPr/>
        <a:lstStyle/>
        <a:p>
          <a:pPr algn="ctr" rtl="1"/>
          <a:endParaRPr lang="he-IL" dirty="0"/>
        </a:p>
      </dgm:t>
    </dgm:pt>
    <dgm:pt modelId="{22AAD90C-B917-495C-8055-C0DEB3A31FAE}" type="parTrans" cxnId="{182F1851-81A6-4CA9-9580-CCAAA43C4440}">
      <dgm:prSet/>
      <dgm:spPr/>
      <dgm:t>
        <a:bodyPr/>
        <a:lstStyle/>
        <a:p>
          <a:pPr rtl="1"/>
          <a:endParaRPr lang="he-IL"/>
        </a:p>
      </dgm:t>
    </dgm:pt>
    <dgm:pt modelId="{9575A1B6-7630-445C-A822-C79FFB88C259}" type="sibTrans" cxnId="{182F1851-81A6-4CA9-9580-CCAAA43C4440}">
      <dgm:prSet/>
      <dgm:spPr/>
      <dgm:t>
        <a:bodyPr/>
        <a:lstStyle/>
        <a:p>
          <a:pPr rtl="1"/>
          <a:endParaRPr lang="he-IL"/>
        </a:p>
      </dgm:t>
    </dgm:pt>
    <dgm:pt modelId="{DD713831-CA32-4B11-BEF7-D4FAF5C31F68}">
      <dgm:prSet custT="1"/>
      <dgm:spPr/>
      <dgm:t>
        <a:bodyPr/>
        <a:lstStyle/>
        <a:p>
          <a:pPr algn="ctr" rtl="1"/>
          <a:endParaRPr lang="he-IL" sz="24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46565344-DDF4-4482-AD8F-1D65B8DC01FA}" type="parTrans" cxnId="{857EF017-336E-4BCF-8A77-5289E841E2EC}">
      <dgm:prSet/>
      <dgm:spPr/>
      <dgm:t>
        <a:bodyPr/>
        <a:lstStyle/>
        <a:p>
          <a:pPr rtl="1"/>
          <a:endParaRPr lang="he-IL"/>
        </a:p>
      </dgm:t>
    </dgm:pt>
    <dgm:pt modelId="{CB05184D-EB61-4AB3-8B2A-3C3FA23DC289}" type="sibTrans" cxnId="{857EF017-336E-4BCF-8A77-5289E841E2EC}">
      <dgm:prSet/>
      <dgm:spPr/>
      <dgm:t>
        <a:bodyPr/>
        <a:lstStyle/>
        <a:p>
          <a:pPr rtl="1"/>
          <a:endParaRPr lang="he-IL"/>
        </a:p>
      </dgm:t>
    </dgm:pt>
    <dgm:pt modelId="{46B4413B-32DF-4A97-8642-43CC87B89055}">
      <dgm:prSet custT="1"/>
      <dgm:spPr/>
      <dgm:t>
        <a:bodyPr/>
        <a:lstStyle/>
        <a:p>
          <a:pPr algn="ctr" rtl="1"/>
          <a:r>
            <a:rPr lang="he-IL" sz="2800" b="1" dirty="0">
              <a:latin typeface="David" panose="020E0502060401010101" pitchFamily="34" charset="-79"/>
              <a:cs typeface="David" panose="020E0502060401010101" pitchFamily="34" charset="-79"/>
            </a:rPr>
            <a:t>יש לחייב הקבלנים להציג פוליסות ביטוח או אישור קיום ביטוח</a:t>
          </a:r>
          <a:r>
            <a:rPr lang="he-IL" sz="2400" b="1" dirty="0">
              <a:latin typeface="David" panose="020E0502060401010101" pitchFamily="34" charset="-79"/>
              <a:cs typeface="David" panose="020E0502060401010101" pitchFamily="34" charset="-79"/>
            </a:rPr>
            <a:t>.</a:t>
          </a:r>
          <a:endParaRPr lang="he-IL" sz="24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C9555BB-4584-40CB-A841-4FC6CC572BD5}" type="parTrans" cxnId="{27F572EF-E58D-46FF-BDBF-59FEF28ED339}">
      <dgm:prSet/>
      <dgm:spPr/>
      <dgm:t>
        <a:bodyPr/>
        <a:lstStyle/>
        <a:p>
          <a:pPr rtl="1"/>
          <a:endParaRPr lang="he-IL"/>
        </a:p>
      </dgm:t>
    </dgm:pt>
    <dgm:pt modelId="{2E3F796C-B809-4624-AF92-F563CBABD1FD}" type="sibTrans" cxnId="{27F572EF-E58D-46FF-BDBF-59FEF28ED339}">
      <dgm:prSet/>
      <dgm:spPr/>
      <dgm:t>
        <a:bodyPr/>
        <a:lstStyle/>
        <a:p>
          <a:pPr rtl="1"/>
          <a:endParaRPr lang="he-IL"/>
        </a:p>
      </dgm:t>
    </dgm:pt>
    <dgm:pt modelId="{5CA8D713-B41C-4FEB-A6CC-0B2259A27624}" type="pres">
      <dgm:prSet presAssocID="{4A0A1F11-F1CB-4C7C-9BC5-AA2DB50B2A7B}" presName="compositeShape" presStyleCnt="0">
        <dgm:presLayoutVars>
          <dgm:chMax val="7"/>
          <dgm:dir/>
          <dgm:resizeHandles val="exact"/>
        </dgm:presLayoutVars>
      </dgm:prSet>
      <dgm:spPr/>
    </dgm:pt>
    <dgm:pt modelId="{9DA50779-31FF-4149-889A-7114AF4C83DF}" type="pres">
      <dgm:prSet presAssocID="{B5D55541-797B-4E3B-98B4-9430666162DF}" presName="circ1" presStyleLbl="vennNode1" presStyleIdx="0" presStyleCnt="5"/>
      <dgm:spPr/>
    </dgm:pt>
    <dgm:pt modelId="{694E4F59-A47A-402E-8BBA-B299572D4B4F}" type="pres">
      <dgm:prSet presAssocID="{B5D55541-797B-4E3B-98B4-9430666162D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0B8FE0E-C32F-4F15-A95A-0DFBE6494D87}" type="pres">
      <dgm:prSet presAssocID="{03CB04DB-2619-491C-9D55-FC152D55A92C}" presName="circ2" presStyleLbl="vennNode1" presStyleIdx="1" presStyleCnt="5"/>
      <dgm:spPr/>
    </dgm:pt>
    <dgm:pt modelId="{A4126FA9-F805-4742-9FFB-BCE7F4A95767}" type="pres">
      <dgm:prSet presAssocID="{03CB04DB-2619-491C-9D55-FC152D55A92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3CCA824-A82B-4DCB-8477-652259B81B7F}" type="pres">
      <dgm:prSet presAssocID="{A9B84455-2AEF-49E7-991E-A935AD98F681}" presName="circ3" presStyleLbl="vennNode1" presStyleIdx="2" presStyleCnt="5"/>
      <dgm:spPr/>
    </dgm:pt>
    <dgm:pt modelId="{DD180389-2DB8-486B-9B33-821227F88402}" type="pres">
      <dgm:prSet presAssocID="{A9B84455-2AEF-49E7-991E-A935AD98F68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6A14832-3842-4AC5-A9BA-9BA7AB8A4ADD}" type="pres">
      <dgm:prSet presAssocID="{DD713831-CA32-4B11-BEF7-D4FAF5C31F68}" presName="circ4" presStyleLbl="vennNode1" presStyleIdx="3" presStyleCnt="5"/>
      <dgm:spPr/>
    </dgm:pt>
    <dgm:pt modelId="{B5EB83AE-50CB-439F-97EE-B80EEEFB4071}" type="pres">
      <dgm:prSet presAssocID="{DD713831-CA32-4B11-BEF7-D4FAF5C31F68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A44390C-267D-4457-A3F7-77B45662341D}" type="pres">
      <dgm:prSet presAssocID="{46B4413B-32DF-4A97-8642-43CC87B89055}" presName="circ5" presStyleLbl="vennNode1" presStyleIdx="4" presStyleCnt="5"/>
      <dgm:spPr/>
    </dgm:pt>
    <dgm:pt modelId="{885E3859-D0AE-4172-AAF2-65F86805C24E}" type="pres">
      <dgm:prSet presAssocID="{46B4413B-32DF-4A97-8642-43CC87B89055}" presName="circ5Tx" presStyleLbl="revTx" presStyleIdx="0" presStyleCnt="0" custAng="0" custScaleX="101767" custScaleY="98326">
        <dgm:presLayoutVars>
          <dgm:chMax val="0"/>
          <dgm:chPref val="0"/>
          <dgm:bulletEnabled val="1"/>
        </dgm:presLayoutVars>
      </dgm:prSet>
      <dgm:spPr/>
    </dgm:pt>
  </dgm:ptLst>
  <dgm:cxnLst>
    <dgm:cxn modelId="{EB367B0A-67EA-487C-AB09-E808B462B8FD}" type="presOf" srcId="{03CB04DB-2619-491C-9D55-FC152D55A92C}" destId="{A4126FA9-F805-4742-9FFB-BCE7F4A95767}" srcOrd="0" destOrd="0" presId="urn:microsoft.com/office/officeart/2005/8/layout/venn1"/>
    <dgm:cxn modelId="{857EF017-336E-4BCF-8A77-5289E841E2EC}" srcId="{4A0A1F11-F1CB-4C7C-9BC5-AA2DB50B2A7B}" destId="{DD713831-CA32-4B11-BEF7-D4FAF5C31F68}" srcOrd="3" destOrd="0" parTransId="{46565344-DDF4-4482-AD8F-1D65B8DC01FA}" sibTransId="{CB05184D-EB61-4AB3-8B2A-3C3FA23DC289}"/>
    <dgm:cxn modelId="{596B643A-3D3A-439A-B2ED-A1124991DF77}" srcId="{4A0A1F11-F1CB-4C7C-9BC5-AA2DB50B2A7B}" destId="{03CB04DB-2619-491C-9D55-FC152D55A92C}" srcOrd="1" destOrd="0" parTransId="{B4B12470-A560-49E5-9BF5-1BF6AE7DDF2E}" sibTransId="{4E9F4414-964C-482B-A05B-44B5CA3FB9C6}"/>
    <dgm:cxn modelId="{72DD2A62-6958-40C0-8A1B-6F52F7F1B4E9}" type="presOf" srcId="{A9B84455-2AEF-49E7-991E-A935AD98F681}" destId="{DD180389-2DB8-486B-9B33-821227F88402}" srcOrd="0" destOrd="0" presId="urn:microsoft.com/office/officeart/2005/8/layout/venn1"/>
    <dgm:cxn modelId="{38544F70-17E2-423A-A07E-F7D06842564E}" type="presOf" srcId="{46B4413B-32DF-4A97-8642-43CC87B89055}" destId="{885E3859-D0AE-4172-AAF2-65F86805C24E}" srcOrd="0" destOrd="0" presId="urn:microsoft.com/office/officeart/2005/8/layout/venn1"/>
    <dgm:cxn modelId="{182F1851-81A6-4CA9-9580-CCAAA43C4440}" srcId="{4A0A1F11-F1CB-4C7C-9BC5-AA2DB50B2A7B}" destId="{A9B84455-2AEF-49E7-991E-A935AD98F681}" srcOrd="2" destOrd="0" parTransId="{22AAD90C-B917-495C-8055-C0DEB3A31FAE}" sibTransId="{9575A1B6-7630-445C-A822-C79FFB88C259}"/>
    <dgm:cxn modelId="{80715091-B859-4302-97C2-D7DAA568E3A5}" srcId="{4A0A1F11-F1CB-4C7C-9BC5-AA2DB50B2A7B}" destId="{B5D55541-797B-4E3B-98B4-9430666162DF}" srcOrd="0" destOrd="0" parTransId="{760CAD19-BB2B-42F6-B32A-A17E30966589}" sibTransId="{32636FEB-234D-4FDD-A76B-7FEBD467849F}"/>
    <dgm:cxn modelId="{6E7481B1-368F-454C-A9A9-E0C94D692C28}" type="presOf" srcId="{B5D55541-797B-4E3B-98B4-9430666162DF}" destId="{694E4F59-A47A-402E-8BBA-B299572D4B4F}" srcOrd="0" destOrd="0" presId="urn:microsoft.com/office/officeart/2005/8/layout/venn1"/>
    <dgm:cxn modelId="{58F996DE-D58D-408C-895D-5CFFCAA893AE}" type="presOf" srcId="{DD713831-CA32-4B11-BEF7-D4FAF5C31F68}" destId="{B5EB83AE-50CB-439F-97EE-B80EEEFB4071}" srcOrd="0" destOrd="0" presId="urn:microsoft.com/office/officeart/2005/8/layout/venn1"/>
    <dgm:cxn modelId="{F41B6EE5-DB82-491E-A793-BDFB16E7C421}" type="presOf" srcId="{4A0A1F11-F1CB-4C7C-9BC5-AA2DB50B2A7B}" destId="{5CA8D713-B41C-4FEB-A6CC-0B2259A27624}" srcOrd="0" destOrd="0" presId="urn:microsoft.com/office/officeart/2005/8/layout/venn1"/>
    <dgm:cxn modelId="{27F572EF-E58D-46FF-BDBF-59FEF28ED339}" srcId="{4A0A1F11-F1CB-4C7C-9BC5-AA2DB50B2A7B}" destId="{46B4413B-32DF-4A97-8642-43CC87B89055}" srcOrd="4" destOrd="0" parTransId="{DC9555BB-4584-40CB-A841-4FC6CC572BD5}" sibTransId="{2E3F796C-B809-4624-AF92-F563CBABD1FD}"/>
    <dgm:cxn modelId="{715280A9-9324-4D6F-9A41-E17A4219259B}" type="presParOf" srcId="{5CA8D713-B41C-4FEB-A6CC-0B2259A27624}" destId="{9DA50779-31FF-4149-889A-7114AF4C83DF}" srcOrd="0" destOrd="0" presId="urn:microsoft.com/office/officeart/2005/8/layout/venn1"/>
    <dgm:cxn modelId="{A2A8664B-D05C-4C72-975B-8ADEDD19F289}" type="presParOf" srcId="{5CA8D713-B41C-4FEB-A6CC-0B2259A27624}" destId="{694E4F59-A47A-402E-8BBA-B299572D4B4F}" srcOrd="1" destOrd="0" presId="urn:microsoft.com/office/officeart/2005/8/layout/venn1"/>
    <dgm:cxn modelId="{F82858A2-99F6-4FBB-A6D2-12C36BFE2FF2}" type="presParOf" srcId="{5CA8D713-B41C-4FEB-A6CC-0B2259A27624}" destId="{90B8FE0E-C32F-4F15-A95A-0DFBE6494D87}" srcOrd="2" destOrd="0" presId="urn:microsoft.com/office/officeart/2005/8/layout/venn1"/>
    <dgm:cxn modelId="{AFA4D3D8-1425-4995-9400-F58AEBCE4980}" type="presParOf" srcId="{5CA8D713-B41C-4FEB-A6CC-0B2259A27624}" destId="{A4126FA9-F805-4742-9FFB-BCE7F4A95767}" srcOrd="3" destOrd="0" presId="urn:microsoft.com/office/officeart/2005/8/layout/venn1"/>
    <dgm:cxn modelId="{55C25ECA-01DD-40DB-B8D7-9D2C5EBA6DE0}" type="presParOf" srcId="{5CA8D713-B41C-4FEB-A6CC-0B2259A27624}" destId="{F3CCA824-A82B-4DCB-8477-652259B81B7F}" srcOrd="4" destOrd="0" presId="urn:microsoft.com/office/officeart/2005/8/layout/venn1"/>
    <dgm:cxn modelId="{9397F689-AC1E-42BC-AE34-2262DB30EE6D}" type="presParOf" srcId="{5CA8D713-B41C-4FEB-A6CC-0B2259A27624}" destId="{DD180389-2DB8-486B-9B33-821227F88402}" srcOrd="5" destOrd="0" presId="urn:microsoft.com/office/officeart/2005/8/layout/venn1"/>
    <dgm:cxn modelId="{861588CF-D949-42C0-A578-E182582A1DE0}" type="presParOf" srcId="{5CA8D713-B41C-4FEB-A6CC-0B2259A27624}" destId="{46A14832-3842-4AC5-A9BA-9BA7AB8A4ADD}" srcOrd="6" destOrd="0" presId="urn:microsoft.com/office/officeart/2005/8/layout/venn1"/>
    <dgm:cxn modelId="{215B400B-EA8C-4B28-9CC7-FE1910090306}" type="presParOf" srcId="{5CA8D713-B41C-4FEB-A6CC-0B2259A27624}" destId="{B5EB83AE-50CB-439F-97EE-B80EEEFB4071}" srcOrd="7" destOrd="0" presId="urn:microsoft.com/office/officeart/2005/8/layout/venn1"/>
    <dgm:cxn modelId="{88CF7656-61C6-4AE4-B9B4-74038E2F2DBC}" type="presParOf" srcId="{5CA8D713-B41C-4FEB-A6CC-0B2259A27624}" destId="{7A44390C-267D-4457-A3F7-77B45662341D}" srcOrd="8" destOrd="0" presId="urn:microsoft.com/office/officeart/2005/8/layout/venn1"/>
    <dgm:cxn modelId="{FCD0DCEE-6542-4C4F-87BC-733014037FBE}" type="presParOf" srcId="{5CA8D713-B41C-4FEB-A6CC-0B2259A27624}" destId="{885E3859-D0AE-4172-AAF2-65F86805C24E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EE2007-2202-49B8-A0DA-407E27E3B52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pPr rtl="1"/>
          <a:endParaRPr lang="he-IL"/>
        </a:p>
      </dgm:t>
    </dgm:pt>
    <dgm:pt modelId="{E49C6ECE-BB90-44B4-BC8B-94452FFB95DB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מטרת הביקורת</a:t>
          </a:r>
        </a:p>
      </dgm:t>
    </dgm:pt>
    <dgm:pt modelId="{BA887722-A3C4-4F59-9504-125820482693}" type="parTrans" cxnId="{9412786C-374E-416C-96D0-D8004D6D1249}">
      <dgm:prSet/>
      <dgm:spPr/>
      <dgm:t>
        <a:bodyPr/>
        <a:lstStyle/>
        <a:p>
          <a:pPr rtl="1"/>
          <a:endParaRPr lang="he-IL"/>
        </a:p>
      </dgm:t>
    </dgm:pt>
    <dgm:pt modelId="{2922419C-EC62-4150-8549-4E7FA3475A81}" type="sibTrans" cxnId="{9412786C-374E-416C-96D0-D8004D6D1249}">
      <dgm:prSet/>
      <dgm:spPr/>
      <dgm:t>
        <a:bodyPr/>
        <a:lstStyle/>
        <a:p>
          <a:pPr rtl="1"/>
          <a:endParaRPr lang="he-IL"/>
        </a:p>
      </dgm:t>
    </dgm:pt>
    <dgm:pt modelId="{ED6DDA69-A10C-4142-AD7D-E2165F01DE45}" type="pres">
      <dgm:prSet presAssocID="{B9EE2007-2202-49B8-A0DA-407E27E3B527}" presName="linear" presStyleCnt="0">
        <dgm:presLayoutVars>
          <dgm:animLvl val="lvl"/>
          <dgm:resizeHandles val="exact"/>
        </dgm:presLayoutVars>
      </dgm:prSet>
      <dgm:spPr/>
    </dgm:pt>
    <dgm:pt modelId="{B3E766AE-F98B-4C54-BECD-ADAC7E0B48EA}" type="pres">
      <dgm:prSet presAssocID="{E49C6ECE-BB90-44B4-BC8B-94452FFB95D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412786C-374E-416C-96D0-D8004D6D1249}" srcId="{B9EE2007-2202-49B8-A0DA-407E27E3B527}" destId="{E49C6ECE-BB90-44B4-BC8B-94452FFB95DB}" srcOrd="0" destOrd="0" parTransId="{BA887722-A3C4-4F59-9504-125820482693}" sibTransId="{2922419C-EC62-4150-8549-4E7FA3475A81}"/>
    <dgm:cxn modelId="{69878386-0524-4EEC-AA82-AC14F02CA583}" type="presOf" srcId="{B9EE2007-2202-49B8-A0DA-407E27E3B527}" destId="{ED6DDA69-A10C-4142-AD7D-E2165F01DE45}" srcOrd="0" destOrd="0" presId="urn:microsoft.com/office/officeart/2005/8/layout/vList2"/>
    <dgm:cxn modelId="{5F3591FF-DC48-40B5-8C23-D8CC176788C5}" type="presOf" srcId="{E49C6ECE-BB90-44B4-BC8B-94452FFB95DB}" destId="{B3E766AE-F98B-4C54-BECD-ADAC7E0B48EA}" srcOrd="0" destOrd="0" presId="urn:microsoft.com/office/officeart/2005/8/layout/vList2"/>
    <dgm:cxn modelId="{5B08EA96-41F6-4C79-A308-0AEAA0D76F21}" type="presParOf" srcId="{ED6DDA69-A10C-4142-AD7D-E2165F01DE45}" destId="{B3E766AE-F98B-4C54-BECD-ADAC7E0B48E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1F9E71-D024-4521-89F2-E1AFDA3E38D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he-IL"/>
        </a:p>
      </dgm:t>
    </dgm:pt>
    <dgm:pt modelId="{EB2FD146-B0BD-41C8-9C63-AD14E5F60939}">
      <dgm:prSet/>
      <dgm:spPr/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בחינת אופן התנהלות והערכות המועצה בנושא הביטוחים : </a:t>
          </a:r>
        </a:p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המבנה הארגוני.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המענה הביטוחי והתאמתו לפעילות ולסיכונים. </a:t>
          </a:r>
        </a:p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תהליכי ומנגנוני הבקרה הקיימים.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1DAEC0F-1954-4ABE-9BC6-15E1BFFCED63}" type="parTrans" cxnId="{99D4AFC7-A8A6-4EAF-B06E-269BFC00A491}">
      <dgm:prSet/>
      <dgm:spPr/>
      <dgm:t>
        <a:bodyPr/>
        <a:lstStyle/>
        <a:p>
          <a:pPr rtl="1"/>
          <a:endParaRPr lang="he-IL"/>
        </a:p>
      </dgm:t>
    </dgm:pt>
    <dgm:pt modelId="{112B3693-2BD8-40B0-B172-236DD6DA898B}" type="sibTrans" cxnId="{99D4AFC7-A8A6-4EAF-B06E-269BFC00A491}">
      <dgm:prSet/>
      <dgm:spPr/>
      <dgm:t>
        <a:bodyPr/>
        <a:lstStyle/>
        <a:p>
          <a:pPr rtl="1"/>
          <a:endParaRPr lang="he-IL"/>
        </a:p>
      </dgm:t>
    </dgm:pt>
    <dgm:pt modelId="{0B67D1F0-CF89-495C-9E1F-8B4229CECC1B}">
      <dgm:prSet/>
      <dgm:spPr/>
      <dgm:t>
        <a:bodyPr/>
        <a:lstStyle/>
        <a:p>
          <a:pPr rtl="1"/>
          <a:endParaRPr lang="he-IL" dirty="0"/>
        </a:p>
      </dgm:t>
    </dgm:pt>
    <dgm:pt modelId="{761B05C1-7C1C-49E0-AC2C-30C57067857A}" type="parTrans" cxnId="{5F5A5782-820C-41AE-B250-5C1C491C98F4}">
      <dgm:prSet/>
      <dgm:spPr/>
      <dgm:t>
        <a:bodyPr/>
        <a:lstStyle/>
        <a:p>
          <a:pPr rtl="1"/>
          <a:endParaRPr lang="he-IL"/>
        </a:p>
      </dgm:t>
    </dgm:pt>
    <dgm:pt modelId="{4D3B3E61-5B24-4D17-8BE7-B1214F971844}" type="sibTrans" cxnId="{5F5A5782-820C-41AE-B250-5C1C491C98F4}">
      <dgm:prSet/>
      <dgm:spPr/>
      <dgm:t>
        <a:bodyPr/>
        <a:lstStyle/>
        <a:p>
          <a:pPr rtl="1"/>
          <a:endParaRPr lang="he-IL"/>
        </a:p>
      </dgm:t>
    </dgm:pt>
    <dgm:pt modelId="{08246DA3-0DCA-4C3A-9233-590BC052FA2D}" type="pres">
      <dgm:prSet presAssocID="{361F9E71-D024-4521-89F2-E1AFDA3E38DE}" presName="linear" presStyleCnt="0">
        <dgm:presLayoutVars>
          <dgm:animLvl val="lvl"/>
          <dgm:resizeHandles val="exact"/>
        </dgm:presLayoutVars>
      </dgm:prSet>
      <dgm:spPr/>
    </dgm:pt>
    <dgm:pt modelId="{1ABC7F9A-DB19-484D-AFD2-734D823B6531}" type="pres">
      <dgm:prSet presAssocID="{EB2FD146-B0BD-41C8-9C63-AD14E5F6093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E43D444-87FE-4D18-829B-EEC2B2ED24E3}" type="pres">
      <dgm:prSet presAssocID="{EB2FD146-B0BD-41C8-9C63-AD14E5F6093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9050B3D-0E00-4EF8-8029-0626BF900A33}" type="presOf" srcId="{361F9E71-D024-4521-89F2-E1AFDA3E38DE}" destId="{08246DA3-0DCA-4C3A-9233-590BC052FA2D}" srcOrd="0" destOrd="0" presId="urn:microsoft.com/office/officeart/2005/8/layout/vList2"/>
    <dgm:cxn modelId="{27D82051-3235-4231-84CE-75803E576FDB}" type="presOf" srcId="{0B67D1F0-CF89-495C-9E1F-8B4229CECC1B}" destId="{DE43D444-87FE-4D18-829B-EEC2B2ED24E3}" srcOrd="0" destOrd="0" presId="urn:microsoft.com/office/officeart/2005/8/layout/vList2"/>
    <dgm:cxn modelId="{5F5A5782-820C-41AE-B250-5C1C491C98F4}" srcId="{EB2FD146-B0BD-41C8-9C63-AD14E5F60939}" destId="{0B67D1F0-CF89-495C-9E1F-8B4229CECC1B}" srcOrd="0" destOrd="0" parTransId="{761B05C1-7C1C-49E0-AC2C-30C57067857A}" sibTransId="{4D3B3E61-5B24-4D17-8BE7-B1214F971844}"/>
    <dgm:cxn modelId="{99D4AFC7-A8A6-4EAF-B06E-269BFC00A491}" srcId="{361F9E71-D024-4521-89F2-E1AFDA3E38DE}" destId="{EB2FD146-B0BD-41C8-9C63-AD14E5F60939}" srcOrd="0" destOrd="0" parTransId="{A1DAEC0F-1954-4ABE-9BC6-15E1BFFCED63}" sibTransId="{112B3693-2BD8-40B0-B172-236DD6DA898B}"/>
    <dgm:cxn modelId="{5AC101DC-D44E-43A7-8AC4-4A021DC1A496}" type="presOf" srcId="{EB2FD146-B0BD-41C8-9C63-AD14E5F60939}" destId="{1ABC7F9A-DB19-484D-AFD2-734D823B6531}" srcOrd="0" destOrd="0" presId="urn:microsoft.com/office/officeart/2005/8/layout/vList2"/>
    <dgm:cxn modelId="{472938E3-604D-4DD8-8735-BCE91BEFA636}" type="presParOf" srcId="{08246DA3-0DCA-4C3A-9233-590BC052FA2D}" destId="{1ABC7F9A-DB19-484D-AFD2-734D823B6531}" srcOrd="0" destOrd="0" presId="urn:microsoft.com/office/officeart/2005/8/layout/vList2"/>
    <dgm:cxn modelId="{314556F1-1616-442E-9E54-E50579E7D46D}" type="presParOf" srcId="{08246DA3-0DCA-4C3A-9233-590BC052FA2D}" destId="{DE43D444-87FE-4D18-829B-EEC2B2ED24E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65FC40-3CAC-44E0-B90A-A787C5F3FD07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pPr rtl="1"/>
          <a:endParaRPr lang="he-IL"/>
        </a:p>
      </dgm:t>
    </dgm:pt>
    <dgm:pt modelId="{95067D05-F832-4FEE-A37E-EB16994E2DD1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מדיניות</a:t>
          </a:r>
        </a:p>
      </dgm:t>
    </dgm:pt>
    <dgm:pt modelId="{719B09B7-ACEE-446C-892E-3CE0B0591666}" type="parTrans" cxnId="{BF383125-84E3-476D-B4A6-A7303757B889}">
      <dgm:prSet/>
      <dgm:spPr/>
      <dgm:t>
        <a:bodyPr/>
        <a:lstStyle/>
        <a:p>
          <a:pPr rtl="1"/>
          <a:endParaRPr lang="he-IL"/>
        </a:p>
      </dgm:t>
    </dgm:pt>
    <dgm:pt modelId="{C39CC518-A584-4D76-890D-85883AA6AAE0}" type="sibTrans" cxnId="{BF383125-84E3-476D-B4A6-A7303757B889}">
      <dgm:prSet/>
      <dgm:spPr/>
      <dgm:t>
        <a:bodyPr/>
        <a:lstStyle/>
        <a:p>
          <a:pPr rtl="1"/>
          <a:endParaRPr lang="he-IL"/>
        </a:p>
      </dgm:t>
    </dgm:pt>
    <dgm:pt modelId="{B1BE6699-AA5B-4979-9BD3-7D6C900B6CA2}" type="pres">
      <dgm:prSet presAssocID="{F965FC40-3CAC-44E0-B90A-A787C5F3FD07}" presName="linear" presStyleCnt="0">
        <dgm:presLayoutVars>
          <dgm:animLvl val="lvl"/>
          <dgm:resizeHandles val="exact"/>
        </dgm:presLayoutVars>
      </dgm:prSet>
      <dgm:spPr/>
    </dgm:pt>
    <dgm:pt modelId="{103F5B80-191A-4FF7-97AF-50A45E912D28}" type="pres">
      <dgm:prSet presAssocID="{95067D05-F832-4FEE-A37E-EB16994E2DD1}" presName="parentText" presStyleLbl="node1" presStyleIdx="0" presStyleCnt="1" custLinFactNeighborY="11458">
        <dgm:presLayoutVars>
          <dgm:chMax val="0"/>
          <dgm:bulletEnabled val="1"/>
        </dgm:presLayoutVars>
      </dgm:prSet>
      <dgm:spPr/>
    </dgm:pt>
  </dgm:ptLst>
  <dgm:cxnLst>
    <dgm:cxn modelId="{BF383125-84E3-476D-B4A6-A7303757B889}" srcId="{F965FC40-3CAC-44E0-B90A-A787C5F3FD07}" destId="{95067D05-F832-4FEE-A37E-EB16994E2DD1}" srcOrd="0" destOrd="0" parTransId="{719B09B7-ACEE-446C-892E-3CE0B0591666}" sibTransId="{C39CC518-A584-4D76-890D-85883AA6AAE0}"/>
    <dgm:cxn modelId="{996A0D30-5F6B-49A6-90C5-BDA07E147017}" type="presOf" srcId="{F965FC40-3CAC-44E0-B90A-A787C5F3FD07}" destId="{B1BE6699-AA5B-4979-9BD3-7D6C900B6CA2}" srcOrd="0" destOrd="0" presId="urn:microsoft.com/office/officeart/2005/8/layout/vList2"/>
    <dgm:cxn modelId="{90410DCE-4079-46C7-A8E7-5220FC45A978}" type="presOf" srcId="{95067D05-F832-4FEE-A37E-EB16994E2DD1}" destId="{103F5B80-191A-4FF7-97AF-50A45E912D28}" srcOrd="0" destOrd="0" presId="urn:microsoft.com/office/officeart/2005/8/layout/vList2"/>
    <dgm:cxn modelId="{E86EB640-F83F-4250-9244-BD564D3611E2}" type="presParOf" srcId="{B1BE6699-AA5B-4979-9BD3-7D6C900B6CA2}" destId="{103F5B80-191A-4FF7-97AF-50A45E912D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55EE18-C93B-4E4A-9D49-D4640687A0D9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he-IL"/>
        </a:p>
      </dgm:t>
    </dgm:pt>
    <dgm:pt modelId="{8AA36109-48C0-421E-9008-E93A640D89FC}">
      <dgm:prSet custT="1"/>
      <dgm:spPr/>
      <dgm:t>
        <a:bodyPr/>
        <a:lstStyle/>
        <a:p>
          <a:pPr rtl="1"/>
          <a:r>
            <a:rPr lang="he-IL" sz="2400" b="1">
              <a:latin typeface="David" panose="020E0502060401010101" pitchFamily="34" charset="-79"/>
              <a:cs typeface="David" panose="020E0502060401010101" pitchFamily="34" charset="-79"/>
            </a:rPr>
            <a:t>נדרש לבחון כלל הפעילויות העסקיות שהמועצה מקיימת / שנערכים בתחומה .</a:t>
          </a:r>
          <a:endParaRPr lang="he-IL" sz="240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5098239-6A67-41F3-80B8-45F1BD5F911E}" type="parTrans" cxnId="{286EB736-9E59-4901-93EF-DBC1B6FF0D40}">
      <dgm:prSet/>
      <dgm:spPr/>
      <dgm:t>
        <a:bodyPr/>
        <a:lstStyle/>
        <a:p>
          <a:pPr rtl="1"/>
          <a:endParaRPr lang="he-IL"/>
        </a:p>
      </dgm:t>
    </dgm:pt>
    <dgm:pt modelId="{43079647-9E84-4730-A473-57C589B80B6A}" type="sibTrans" cxnId="{286EB736-9E59-4901-93EF-DBC1B6FF0D40}">
      <dgm:prSet/>
      <dgm:spPr/>
      <dgm:t>
        <a:bodyPr/>
        <a:lstStyle/>
        <a:p>
          <a:pPr rtl="1"/>
          <a:endParaRPr lang="he-IL"/>
        </a:p>
      </dgm:t>
    </dgm:pt>
    <dgm:pt modelId="{C47C6BF6-C2FE-4DA6-A5C5-4EA63C9AD5BF}">
      <dgm:prSet custT="1"/>
      <dgm:spPr/>
      <dgm:t>
        <a:bodyPr/>
        <a:lstStyle/>
        <a:p>
          <a:pPr rtl="1"/>
          <a:r>
            <a:rPr lang="he-IL" sz="2400" b="1">
              <a:latin typeface="David" panose="020E0502060401010101" pitchFamily="34" charset="-79"/>
              <a:cs typeface="David" panose="020E0502060401010101" pitchFamily="34" charset="-79"/>
            </a:rPr>
            <a:t>יש לשתף ולהדריך מנהלי המחלקות לבחינת פוליסות הביטוח הנוגעות לתחומם .</a:t>
          </a:r>
          <a:endParaRPr lang="he-IL" sz="240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B3B6CB26-F1BF-4B31-A735-EEABC4D62BE2}" type="parTrans" cxnId="{E95E58FD-EF87-4C18-BAAA-CE3784099445}">
      <dgm:prSet/>
      <dgm:spPr/>
      <dgm:t>
        <a:bodyPr/>
        <a:lstStyle/>
        <a:p>
          <a:pPr rtl="1"/>
          <a:endParaRPr lang="he-IL"/>
        </a:p>
      </dgm:t>
    </dgm:pt>
    <dgm:pt modelId="{88B27D27-7C68-402B-80C5-4F8A7D27110C}" type="sibTrans" cxnId="{E95E58FD-EF87-4C18-BAAA-CE3784099445}">
      <dgm:prSet/>
      <dgm:spPr/>
      <dgm:t>
        <a:bodyPr/>
        <a:lstStyle/>
        <a:p>
          <a:pPr rtl="1"/>
          <a:endParaRPr lang="he-IL"/>
        </a:p>
      </dgm:t>
    </dgm:pt>
    <dgm:pt modelId="{61936E33-163C-4EFC-81FF-540E33FA46C6}">
      <dgm:prSet custT="1"/>
      <dgm:spPr/>
      <dgm:t>
        <a:bodyPr/>
        <a:lstStyle/>
        <a:p>
          <a:pPr rtl="1"/>
          <a:r>
            <a:rPr lang="he-IL" sz="2400" b="1">
              <a:latin typeface="David" panose="020E0502060401010101" pitchFamily="34" charset="-79"/>
              <a:cs typeface="David" panose="020E0502060401010101" pitchFamily="34" charset="-79"/>
            </a:rPr>
            <a:t>יש להגדיר מדיניות הביטוח המחייבת את הוועדים המקומיים וגופי הסמך בתחומי רכוש, צד ג' וחבות מעבידים.</a:t>
          </a:r>
          <a:endParaRPr lang="he-IL" sz="240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9CD6EFFF-F80E-4BAD-8E71-0122BFE33B49}" type="parTrans" cxnId="{2DBEA89C-2B74-48EE-84CA-F2DA60A13AC0}">
      <dgm:prSet/>
      <dgm:spPr/>
      <dgm:t>
        <a:bodyPr/>
        <a:lstStyle/>
        <a:p>
          <a:pPr rtl="1"/>
          <a:endParaRPr lang="he-IL"/>
        </a:p>
      </dgm:t>
    </dgm:pt>
    <dgm:pt modelId="{CEC9B66C-F23A-4D5F-AE01-FE2FA2C8B86C}" type="sibTrans" cxnId="{2DBEA89C-2B74-48EE-84CA-F2DA60A13AC0}">
      <dgm:prSet/>
      <dgm:spPr/>
      <dgm:t>
        <a:bodyPr/>
        <a:lstStyle/>
        <a:p>
          <a:pPr rtl="1"/>
          <a:endParaRPr lang="he-IL"/>
        </a:p>
      </dgm:t>
    </dgm:pt>
    <dgm:pt modelId="{E2D98F8D-A94C-4626-8BEB-FEB8FC01CADA}">
      <dgm:prSet custT="1"/>
      <dgm:spPr/>
      <dgm:t>
        <a:bodyPr/>
        <a:lstStyle/>
        <a:p>
          <a:pPr rtl="1"/>
          <a:r>
            <a:rPr lang="he-IL" sz="2400" b="1">
              <a:latin typeface="David" panose="020E0502060401010101" pitchFamily="34" charset="-79"/>
              <a:cs typeface="David" panose="020E0502060401010101" pitchFamily="34" charset="-79"/>
            </a:rPr>
            <a:t>נדרשת  הערכת מדיניות שנתית  בתחום הביטוח במועצה . </a:t>
          </a:r>
          <a:endParaRPr lang="he-IL" sz="240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1500DBF-CBC3-4862-A49C-C530D15AFA7D}" type="parTrans" cxnId="{B83118E0-AE5D-487E-B636-71571E1FCF25}">
      <dgm:prSet/>
      <dgm:spPr/>
      <dgm:t>
        <a:bodyPr/>
        <a:lstStyle/>
        <a:p>
          <a:pPr rtl="1"/>
          <a:endParaRPr lang="he-IL"/>
        </a:p>
      </dgm:t>
    </dgm:pt>
    <dgm:pt modelId="{08A5A222-5610-41FA-9D35-1B014AF2AF86}" type="sibTrans" cxnId="{B83118E0-AE5D-487E-B636-71571E1FCF25}">
      <dgm:prSet/>
      <dgm:spPr/>
      <dgm:t>
        <a:bodyPr/>
        <a:lstStyle/>
        <a:p>
          <a:pPr rtl="1"/>
          <a:endParaRPr lang="he-IL"/>
        </a:p>
      </dgm:t>
    </dgm:pt>
    <dgm:pt modelId="{64B3F019-9790-4CCA-95BC-F35CA7C4ACB9}" type="pres">
      <dgm:prSet presAssocID="{7355EE18-C93B-4E4A-9D49-D4640687A0D9}" presName="matrix" presStyleCnt="0">
        <dgm:presLayoutVars>
          <dgm:chMax val="1"/>
          <dgm:dir/>
          <dgm:resizeHandles val="exact"/>
        </dgm:presLayoutVars>
      </dgm:prSet>
      <dgm:spPr/>
    </dgm:pt>
    <dgm:pt modelId="{7B2A3CEC-0DB6-45AC-B3E0-72EC1FA1F72F}" type="pres">
      <dgm:prSet presAssocID="{7355EE18-C93B-4E4A-9D49-D4640687A0D9}" presName="diamond" presStyleLbl="bgShp" presStyleIdx="0" presStyleCnt="1" custScaleX="184504"/>
      <dgm:spPr/>
    </dgm:pt>
    <dgm:pt modelId="{28601ED8-A5DD-49AF-9019-0328F7F0A343}" type="pres">
      <dgm:prSet presAssocID="{7355EE18-C93B-4E4A-9D49-D4640687A0D9}" presName="quad1" presStyleLbl="node1" presStyleIdx="0" presStyleCnt="4" custScaleX="184504" custLinFactX="-3900" custLinFactNeighborX="-100000" custLinFactNeighborY="-1855">
        <dgm:presLayoutVars>
          <dgm:chMax val="0"/>
          <dgm:chPref val="0"/>
          <dgm:bulletEnabled val="1"/>
        </dgm:presLayoutVars>
      </dgm:prSet>
      <dgm:spPr/>
    </dgm:pt>
    <dgm:pt modelId="{F8BCEE85-6CE2-42D4-8B0F-501693FDB4DF}" type="pres">
      <dgm:prSet presAssocID="{7355EE18-C93B-4E4A-9D49-D4640687A0D9}" presName="quad2" presStyleLbl="node1" presStyleIdx="1" presStyleCnt="4" custScaleX="184504" custLinFactX="1674" custLinFactNeighborX="100000" custLinFactNeighborY="-14472">
        <dgm:presLayoutVars>
          <dgm:chMax val="0"/>
          <dgm:chPref val="0"/>
          <dgm:bulletEnabled val="1"/>
        </dgm:presLayoutVars>
      </dgm:prSet>
      <dgm:spPr/>
    </dgm:pt>
    <dgm:pt modelId="{25136814-C0A0-4698-BBF1-9DBB95A93960}" type="pres">
      <dgm:prSet presAssocID="{7355EE18-C93B-4E4A-9D49-D4640687A0D9}" presName="quad3" presStyleLbl="node1" presStyleIdx="2" presStyleCnt="4" custScaleX="184504" custLinFactNeighborX="-99818" custLinFactNeighborY="17440">
        <dgm:presLayoutVars>
          <dgm:chMax val="0"/>
          <dgm:chPref val="0"/>
          <dgm:bulletEnabled val="1"/>
        </dgm:presLayoutVars>
      </dgm:prSet>
      <dgm:spPr/>
    </dgm:pt>
    <dgm:pt modelId="{FFF568A0-F5E1-46B8-AFDB-E07C0F2E7B73}" type="pres">
      <dgm:prSet presAssocID="{7355EE18-C93B-4E4A-9D49-D4640687A0D9}" presName="quad4" presStyleLbl="node1" presStyleIdx="3" presStyleCnt="4" custScaleX="184504" custLinFactX="4271" custLinFactNeighborX="100000" custLinFactNeighborY="12670">
        <dgm:presLayoutVars>
          <dgm:chMax val="0"/>
          <dgm:chPref val="0"/>
          <dgm:bulletEnabled val="1"/>
        </dgm:presLayoutVars>
      </dgm:prSet>
      <dgm:spPr/>
    </dgm:pt>
  </dgm:ptLst>
  <dgm:cxnLst>
    <dgm:cxn modelId="{286EB736-9E59-4901-93EF-DBC1B6FF0D40}" srcId="{7355EE18-C93B-4E4A-9D49-D4640687A0D9}" destId="{8AA36109-48C0-421E-9008-E93A640D89FC}" srcOrd="0" destOrd="0" parTransId="{55098239-6A67-41F3-80B8-45F1BD5F911E}" sibTransId="{43079647-9E84-4730-A473-57C589B80B6A}"/>
    <dgm:cxn modelId="{2F0ADF49-5E04-4318-9297-C0A078C697A0}" type="presOf" srcId="{7355EE18-C93B-4E4A-9D49-D4640687A0D9}" destId="{64B3F019-9790-4CCA-95BC-F35CA7C4ACB9}" srcOrd="0" destOrd="0" presId="urn:microsoft.com/office/officeart/2005/8/layout/matrix3"/>
    <dgm:cxn modelId="{6F01B370-D2CE-49EA-AA51-2171508C4322}" type="presOf" srcId="{C47C6BF6-C2FE-4DA6-A5C5-4EA63C9AD5BF}" destId="{F8BCEE85-6CE2-42D4-8B0F-501693FDB4DF}" srcOrd="0" destOrd="0" presId="urn:microsoft.com/office/officeart/2005/8/layout/matrix3"/>
    <dgm:cxn modelId="{6352DE74-8FB1-40FB-B7FB-35C36DACB739}" type="presOf" srcId="{61936E33-163C-4EFC-81FF-540E33FA46C6}" destId="{25136814-C0A0-4698-BBF1-9DBB95A93960}" srcOrd="0" destOrd="0" presId="urn:microsoft.com/office/officeart/2005/8/layout/matrix3"/>
    <dgm:cxn modelId="{A4BFCD8C-0591-4E59-9855-1D4F0D4EDF70}" type="presOf" srcId="{E2D98F8D-A94C-4626-8BEB-FEB8FC01CADA}" destId="{FFF568A0-F5E1-46B8-AFDB-E07C0F2E7B73}" srcOrd="0" destOrd="0" presId="urn:microsoft.com/office/officeart/2005/8/layout/matrix3"/>
    <dgm:cxn modelId="{2DBEA89C-2B74-48EE-84CA-F2DA60A13AC0}" srcId="{7355EE18-C93B-4E4A-9D49-D4640687A0D9}" destId="{61936E33-163C-4EFC-81FF-540E33FA46C6}" srcOrd="2" destOrd="0" parTransId="{9CD6EFFF-F80E-4BAD-8E71-0122BFE33B49}" sibTransId="{CEC9B66C-F23A-4D5F-AE01-FE2FA2C8B86C}"/>
    <dgm:cxn modelId="{22EE04DF-6B5B-479B-B0D6-3F3A4DD9A924}" type="presOf" srcId="{8AA36109-48C0-421E-9008-E93A640D89FC}" destId="{28601ED8-A5DD-49AF-9019-0328F7F0A343}" srcOrd="0" destOrd="0" presId="urn:microsoft.com/office/officeart/2005/8/layout/matrix3"/>
    <dgm:cxn modelId="{B83118E0-AE5D-487E-B636-71571E1FCF25}" srcId="{7355EE18-C93B-4E4A-9D49-D4640687A0D9}" destId="{E2D98F8D-A94C-4626-8BEB-FEB8FC01CADA}" srcOrd="3" destOrd="0" parTransId="{01500DBF-CBC3-4862-A49C-C530D15AFA7D}" sibTransId="{08A5A222-5610-41FA-9D35-1B014AF2AF86}"/>
    <dgm:cxn modelId="{E95E58FD-EF87-4C18-BAAA-CE3784099445}" srcId="{7355EE18-C93B-4E4A-9D49-D4640687A0D9}" destId="{C47C6BF6-C2FE-4DA6-A5C5-4EA63C9AD5BF}" srcOrd="1" destOrd="0" parTransId="{B3B6CB26-F1BF-4B31-A735-EEABC4D62BE2}" sibTransId="{88B27D27-7C68-402B-80C5-4F8A7D27110C}"/>
    <dgm:cxn modelId="{731F1950-764D-4AEF-8135-A5EB457EF808}" type="presParOf" srcId="{64B3F019-9790-4CCA-95BC-F35CA7C4ACB9}" destId="{7B2A3CEC-0DB6-45AC-B3E0-72EC1FA1F72F}" srcOrd="0" destOrd="0" presId="urn:microsoft.com/office/officeart/2005/8/layout/matrix3"/>
    <dgm:cxn modelId="{15C986F3-306A-49A8-9349-067B10F88A82}" type="presParOf" srcId="{64B3F019-9790-4CCA-95BC-F35CA7C4ACB9}" destId="{28601ED8-A5DD-49AF-9019-0328F7F0A343}" srcOrd="1" destOrd="0" presId="urn:microsoft.com/office/officeart/2005/8/layout/matrix3"/>
    <dgm:cxn modelId="{C900D605-921D-4D4C-9A38-AD5E2CB06CF4}" type="presParOf" srcId="{64B3F019-9790-4CCA-95BC-F35CA7C4ACB9}" destId="{F8BCEE85-6CE2-42D4-8B0F-501693FDB4DF}" srcOrd="2" destOrd="0" presId="urn:microsoft.com/office/officeart/2005/8/layout/matrix3"/>
    <dgm:cxn modelId="{3BC7FC38-076C-488F-AC7D-FB0A024977ED}" type="presParOf" srcId="{64B3F019-9790-4CCA-95BC-F35CA7C4ACB9}" destId="{25136814-C0A0-4698-BBF1-9DBB95A93960}" srcOrd="3" destOrd="0" presId="urn:microsoft.com/office/officeart/2005/8/layout/matrix3"/>
    <dgm:cxn modelId="{7F0A97B2-DB2E-4E19-89B3-8F3835DB8BE3}" type="presParOf" srcId="{64B3F019-9790-4CCA-95BC-F35CA7C4ACB9}" destId="{FFF568A0-F5E1-46B8-AFDB-E07C0F2E7B7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B73010-299F-48AB-8D29-7673C7E8478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pPr rtl="1"/>
          <a:endParaRPr lang="he-IL"/>
        </a:p>
      </dgm:t>
    </dgm:pt>
    <dgm:pt modelId="{BEFE3CD2-84A5-4537-AF10-75B9AFB6E8A6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ctr" rtl="1"/>
          <a:r>
            <a:rPr lang="he-IL" sz="2800" b="1" dirty="0">
              <a:latin typeface="David" panose="020E0502060401010101" pitchFamily="34" charset="-79"/>
              <a:cs typeface="David" panose="020E0502060401010101" pitchFamily="34" charset="-79"/>
            </a:rPr>
            <a:t>סקר נכסים</a:t>
          </a:r>
          <a:br>
            <a:rPr lang="en-US" sz="2800" b="1" dirty="0">
              <a:latin typeface="David" panose="020E0502060401010101" pitchFamily="34" charset="-79"/>
              <a:cs typeface="David" panose="020E0502060401010101" pitchFamily="34" charset="-79"/>
            </a:rPr>
          </a:br>
          <a:endParaRPr lang="he-IL" sz="2800" b="1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4646D295-A27D-47AA-A8A8-C5A61BD9A152}" type="parTrans" cxnId="{D96A6D9B-5CFB-438B-9421-CD4FE9B800EB}">
      <dgm:prSet/>
      <dgm:spPr/>
      <dgm:t>
        <a:bodyPr/>
        <a:lstStyle/>
        <a:p>
          <a:pPr rtl="1"/>
          <a:endParaRPr lang="he-IL"/>
        </a:p>
      </dgm:t>
    </dgm:pt>
    <dgm:pt modelId="{C6773272-AEEE-47BC-A0E6-35D87C05663F}" type="sibTrans" cxnId="{D96A6D9B-5CFB-438B-9421-CD4FE9B800EB}">
      <dgm:prSet/>
      <dgm:spPr/>
      <dgm:t>
        <a:bodyPr/>
        <a:lstStyle/>
        <a:p>
          <a:pPr rtl="1"/>
          <a:endParaRPr lang="he-IL"/>
        </a:p>
      </dgm:t>
    </dgm:pt>
    <dgm:pt modelId="{1B2D3747-EF6B-4979-ADFA-4D0F75E6B008}" type="pres">
      <dgm:prSet presAssocID="{B8B73010-299F-48AB-8D29-7673C7E84788}" presName="linear" presStyleCnt="0">
        <dgm:presLayoutVars>
          <dgm:animLvl val="lvl"/>
          <dgm:resizeHandles val="exact"/>
        </dgm:presLayoutVars>
      </dgm:prSet>
      <dgm:spPr/>
    </dgm:pt>
    <dgm:pt modelId="{310ABA2B-CB5E-4C59-92AB-8FF69B2BB9A7}" type="pres">
      <dgm:prSet presAssocID="{BEFE3CD2-84A5-4537-AF10-75B9AFB6E8A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96A6D9B-5CFB-438B-9421-CD4FE9B800EB}" srcId="{B8B73010-299F-48AB-8D29-7673C7E84788}" destId="{BEFE3CD2-84A5-4537-AF10-75B9AFB6E8A6}" srcOrd="0" destOrd="0" parTransId="{4646D295-A27D-47AA-A8A8-C5A61BD9A152}" sibTransId="{C6773272-AEEE-47BC-A0E6-35D87C05663F}"/>
    <dgm:cxn modelId="{E717A7E0-1F38-44B1-AF66-5F327225D159}" type="presOf" srcId="{BEFE3CD2-84A5-4537-AF10-75B9AFB6E8A6}" destId="{310ABA2B-CB5E-4C59-92AB-8FF69B2BB9A7}" srcOrd="0" destOrd="0" presId="urn:microsoft.com/office/officeart/2005/8/layout/vList2"/>
    <dgm:cxn modelId="{0094D1E4-8D70-45EB-9FB3-FA19DEA0F2EA}" type="presOf" srcId="{B8B73010-299F-48AB-8D29-7673C7E84788}" destId="{1B2D3747-EF6B-4979-ADFA-4D0F75E6B008}" srcOrd="0" destOrd="0" presId="urn:microsoft.com/office/officeart/2005/8/layout/vList2"/>
    <dgm:cxn modelId="{14FD985C-27C4-47FE-A616-4D43118D30E9}" type="presParOf" srcId="{1B2D3747-EF6B-4979-ADFA-4D0F75E6B008}" destId="{310ABA2B-CB5E-4C59-92AB-8FF69B2BB9A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3A9ECC4-7BA4-445D-A833-B8FE15478D9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2B543ADC-BC69-4399-B9F4-476F88038B4C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הביקורת מציינת כי, אין בסקר התייחסות לכלל  יישובי המועצה. 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AD4AF97-261E-4AD5-8734-B7EEA02E50A1}" type="parTrans" cxnId="{E665C9EC-3F11-4B66-B8F9-F427D6B86D29}">
      <dgm:prSet/>
      <dgm:spPr/>
      <dgm:t>
        <a:bodyPr/>
        <a:lstStyle/>
        <a:p>
          <a:pPr rtl="1"/>
          <a:endParaRPr lang="he-IL"/>
        </a:p>
      </dgm:t>
    </dgm:pt>
    <dgm:pt modelId="{316FF301-F44A-46D6-9240-D6E79B587058}" type="sibTrans" cxnId="{E665C9EC-3F11-4B66-B8F9-F427D6B86D29}">
      <dgm:prSet/>
      <dgm:spPr/>
      <dgm:t>
        <a:bodyPr/>
        <a:lstStyle/>
        <a:p>
          <a:pPr rtl="1"/>
          <a:endParaRPr lang="he-IL"/>
        </a:p>
      </dgm:t>
    </dgm:pt>
    <dgm:pt modelId="{70BDD688-F00B-434E-A9B0-4DD57DB4FDFD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יש לוודא אישור קיום ביטוחים בוועדים המקומיים על כל פעילויותיהם.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96B6A82-A2F4-48BD-AB99-381032B4902F}" type="parTrans" cxnId="{003C6932-CFAE-4540-94C2-936A9D3655EF}">
      <dgm:prSet/>
      <dgm:spPr/>
      <dgm:t>
        <a:bodyPr/>
        <a:lstStyle/>
        <a:p>
          <a:pPr rtl="1"/>
          <a:endParaRPr lang="he-IL"/>
        </a:p>
      </dgm:t>
    </dgm:pt>
    <dgm:pt modelId="{6B2EE552-FB00-4089-8E71-3C8255F0D9CD}" type="sibTrans" cxnId="{003C6932-CFAE-4540-94C2-936A9D3655EF}">
      <dgm:prSet/>
      <dgm:spPr/>
      <dgm:t>
        <a:bodyPr/>
        <a:lstStyle/>
        <a:p>
          <a:pPr rtl="1"/>
          <a:endParaRPr lang="he-IL"/>
        </a:p>
      </dgm:t>
    </dgm:pt>
    <dgm:pt modelId="{A242A785-DBA4-40E9-8C3B-6CA4A990DFB7}" type="pres">
      <dgm:prSet presAssocID="{83A9ECC4-7BA4-445D-A833-B8FE15478D97}" presName="CompostProcess" presStyleCnt="0">
        <dgm:presLayoutVars>
          <dgm:dir/>
          <dgm:resizeHandles val="exact"/>
        </dgm:presLayoutVars>
      </dgm:prSet>
      <dgm:spPr/>
    </dgm:pt>
    <dgm:pt modelId="{3A7D48E7-F293-47B6-8BFE-E6187A497FD1}" type="pres">
      <dgm:prSet presAssocID="{83A9ECC4-7BA4-445D-A833-B8FE15478D97}" presName="arrow" presStyleLbl="bgShp" presStyleIdx="0" presStyleCnt="1"/>
      <dgm:spPr/>
    </dgm:pt>
    <dgm:pt modelId="{BFE08A33-1920-4C0D-BF92-AE1B43A9AFC8}" type="pres">
      <dgm:prSet presAssocID="{83A9ECC4-7BA4-445D-A833-B8FE15478D97}" presName="linearProcess" presStyleCnt="0"/>
      <dgm:spPr/>
    </dgm:pt>
    <dgm:pt modelId="{AF3F1BED-1E54-46B9-917B-D2ADA24F3754}" type="pres">
      <dgm:prSet presAssocID="{2B543ADC-BC69-4399-B9F4-476F88038B4C}" presName="textNode" presStyleLbl="node1" presStyleIdx="0" presStyleCnt="2">
        <dgm:presLayoutVars>
          <dgm:bulletEnabled val="1"/>
        </dgm:presLayoutVars>
      </dgm:prSet>
      <dgm:spPr/>
    </dgm:pt>
    <dgm:pt modelId="{7126CF46-A1FA-4762-9441-5DD183781200}" type="pres">
      <dgm:prSet presAssocID="{316FF301-F44A-46D6-9240-D6E79B587058}" presName="sibTrans" presStyleCnt="0"/>
      <dgm:spPr/>
    </dgm:pt>
    <dgm:pt modelId="{F7EE68F6-650D-4164-B650-D02FD5DB3E0C}" type="pres">
      <dgm:prSet presAssocID="{70BDD688-F00B-434E-A9B0-4DD57DB4FDFD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003C6932-CFAE-4540-94C2-936A9D3655EF}" srcId="{83A9ECC4-7BA4-445D-A833-B8FE15478D97}" destId="{70BDD688-F00B-434E-A9B0-4DD57DB4FDFD}" srcOrd="1" destOrd="0" parTransId="{096B6A82-A2F4-48BD-AB99-381032B4902F}" sibTransId="{6B2EE552-FB00-4089-8E71-3C8255F0D9CD}"/>
    <dgm:cxn modelId="{4D55FFB2-EA81-4889-A5CB-B16E9413BBD3}" type="presOf" srcId="{70BDD688-F00B-434E-A9B0-4DD57DB4FDFD}" destId="{F7EE68F6-650D-4164-B650-D02FD5DB3E0C}" srcOrd="0" destOrd="0" presId="urn:microsoft.com/office/officeart/2005/8/layout/hProcess9"/>
    <dgm:cxn modelId="{2198F8E6-1D73-452F-B151-0094064E3192}" type="presOf" srcId="{2B543ADC-BC69-4399-B9F4-476F88038B4C}" destId="{AF3F1BED-1E54-46B9-917B-D2ADA24F3754}" srcOrd="0" destOrd="0" presId="urn:microsoft.com/office/officeart/2005/8/layout/hProcess9"/>
    <dgm:cxn modelId="{33E7A7EA-7826-44BF-831A-4F6F05955228}" type="presOf" srcId="{83A9ECC4-7BA4-445D-A833-B8FE15478D97}" destId="{A242A785-DBA4-40E9-8C3B-6CA4A990DFB7}" srcOrd="0" destOrd="0" presId="urn:microsoft.com/office/officeart/2005/8/layout/hProcess9"/>
    <dgm:cxn modelId="{E665C9EC-3F11-4B66-B8F9-F427D6B86D29}" srcId="{83A9ECC4-7BA4-445D-A833-B8FE15478D97}" destId="{2B543ADC-BC69-4399-B9F4-476F88038B4C}" srcOrd="0" destOrd="0" parTransId="{2AD4AF97-261E-4AD5-8734-B7EEA02E50A1}" sibTransId="{316FF301-F44A-46D6-9240-D6E79B587058}"/>
    <dgm:cxn modelId="{5D4D1684-C921-4EBF-98F1-784EB2AD667A}" type="presParOf" srcId="{A242A785-DBA4-40E9-8C3B-6CA4A990DFB7}" destId="{3A7D48E7-F293-47B6-8BFE-E6187A497FD1}" srcOrd="0" destOrd="0" presId="urn:microsoft.com/office/officeart/2005/8/layout/hProcess9"/>
    <dgm:cxn modelId="{7968298C-B092-4C4A-B444-A4847E3AEAE6}" type="presParOf" srcId="{A242A785-DBA4-40E9-8C3B-6CA4A990DFB7}" destId="{BFE08A33-1920-4C0D-BF92-AE1B43A9AFC8}" srcOrd="1" destOrd="0" presId="urn:microsoft.com/office/officeart/2005/8/layout/hProcess9"/>
    <dgm:cxn modelId="{19B8983B-A12C-4558-9FB4-A5462DFBB224}" type="presParOf" srcId="{BFE08A33-1920-4C0D-BF92-AE1B43A9AFC8}" destId="{AF3F1BED-1E54-46B9-917B-D2ADA24F3754}" srcOrd="0" destOrd="0" presId="urn:microsoft.com/office/officeart/2005/8/layout/hProcess9"/>
    <dgm:cxn modelId="{3BED3DD2-A929-4E54-BAB4-CD861B370C86}" type="presParOf" srcId="{BFE08A33-1920-4C0D-BF92-AE1B43A9AFC8}" destId="{7126CF46-A1FA-4762-9441-5DD183781200}" srcOrd="1" destOrd="0" presId="urn:microsoft.com/office/officeart/2005/8/layout/hProcess9"/>
    <dgm:cxn modelId="{AE920C8F-4711-4C04-98A5-9AA2D6859940}" type="presParOf" srcId="{BFE08A33-1920-4C0D-BF92-AE1B43A9AFC8}" destId="{F7EE68F6-650D-4164-B650-D02FD5DB3E0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85DE9F-5EAD-4323-A500-780E4116C1C1}" type="doc">
      <dgm:prSet loTypeId="urn:microsoft.com/office/officeart/2005/8/layout/vList2" loCatId="list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pPr rtl="1"/>
          <a:endParaRPr lang="he-IL"/>
        </a:p>
      </dgm:t>
    </dgm:pt>
    <dgm:pt modelId="{09242D43-6B9C-4638-9608-0F02000AC1A8}">
      <dgm:prSet/>
      <dgm:spPr/>
      <dgm:t>
        <a:bodyPr/>
        <a:lstStyle/>
        <a:p>
          <a:pPr algn="ctr" rtl="1"/>
          <a:r>
            <a:rPr lang="he-IL" b="1" dirty="0">
              <a:latin typeface="David" panose="020E0502060401010101" pitchFamily="34" charset="-79"/>
              <a:cs typeface="David" panose="020E0502060401010101" pitchFamily="34" charset="-79"/>
            </a:rPr>
            <a:t>ביטוח בוועדים המקומיים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CDB4CDD1-00CF-4D42-8B8B-C987E4C4ACEE}" type="parTrans" cxnId="{442FE0E8-EB8A-45A2-AAA6-557D9205F688}">
      <dgm:prSet/>
      <dgm:spPr/>
      <dgm:t>
        <a:bodyPr/>
        <a:lstStyle/>
        <a:p>
          <a:pPr rtl="1"/>
          <a:endParaRPr lang="he-IL"/>
        </a:p>
      </dgm:t>
    </dgm:pt>
    <dgm:pt modelId="{EE5C6A92-B827-4B8B-B8BB-0CED4DA3D01E}" type="sibTrans" cxnId="{442FE0E8-EB8A-45A2-AAA6-557D9205F688}">
      <dgm:prSet/>
      <dgm:spPr/>
      <dgm:t>
        <a:bodyPr/>
        <a:lstStyle/>
        <a:p>
          <a:pPr rtl="1"/>
          <a:endParaRPr lang="he-IL"/>
        </a:p>
      </dgm:t>
    </dgm:pt>
    <dgm:pt modelId="{757973D6-265F-4889-8DD0-FE1DD6D12C43}" type="pres">
      <dgm:prSet presAssocID="{4B85DE9F-5EAD-4323-A500-780E4116C1C1}" presName="linear" presStyleCnt="0">
        <dgm:presLayoutVars>
          <dgm:animLvl val="lvl"/>
          <dgm:resizeHandles val="exact"/>
        </dgm:presLayoutVars>
      </dgm:prSet>
      <dgm:spPr/>
    </dgm:pt>
    <dgm:pt modelId="{D0D99123-EFA1-430F-8DD8-3DFC684BC48F}" type="pres">
      <dgm:prSet presAssocID="{09242D43-6B9C-4638-9608-0F02000AC1A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5B6632A-D89A-4805-8B0F-19E1596ABD33}" type="presOf" srcId="{4B85DE9F-5EAD-4323-A500-780E4116C1C1}" destId="{757973D6-265F-4889-8DD0-FE1DD6D12C43}" srcOrd="0" destOrd="0" presId="urn:microsoft.com/office/officeart/2005/8/layout/vList2"/>
    <dgm:cxn modelId="{5BEF5A71-CA7F-4759-91AE-5ECF7CE64878}" type="presOf" srcId="{09242D43-6B9C-4638-9608-0F02000AC1A8}" destId="{D0D99123-EFA1-430F-8DD8-3DFC684BC48F}" srcOrd="0" destOrd="0" presId="urn:microsoft.com/office/officeart/2005/8/layout/vList2"/>
    <dgm:cxn modelId="{442FE0E8-EB8A-45A2-AAA6-557D9205F688}" srcId="{4B85DE9F-5EAD-4323-A500-780E4116C1C1}" destId="{09242D43-6B9C-4638-9608-0F02000AC1A8}" srcOrd="0" destOrd="0" parTransId="{CDB4CDD1-00CF-4D42-8B8B-C987E4C4ACEE}" sibTransId="{EE5C6A92-B827-4B8B-B8BB-0CED4DA3D01E}"/>
    <dgm:cxn modelId="{2F77C586-13E3-4575-AA18-035B843CDFAE}" type="presParOf" srcId="{757973D6-265F-4889-8DD0-FE1DD6D12C43}" destId="{D0D99123-EFA1-430F-8DD8-3DFC684BC48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5FE5745-D032-4007-ABCD-2F50A46DF75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he-IL"/>
        </a:p>
      </dgm:t>
    </dgm:pt>
    <dgm:pt modelId="{DDA4BFFF-C589-4201-9B65-F42DE8163C0A}">
      <dgm:prSet custT="1"/>
      <dgm:spPr>
        <a:solidFill>
          <a:srgbClr val="FFC000"/>
        </a:solidFill>
      </dgm:spPr>
      <dgm:t>
        <a:bodyPr/>
        <a:lstStyle/>
        <a:p>
          <a:pPr rtl="1"/>
          <a:r>
            <a:rPr lang="he-IL" sz="4400" b="1">
              <a:latin typeface="David" panose="020E0502060401010101" pitchFamily="34" charset="-79"/>
              <a:cs typeface="David" panose="020E0502060401010101" pitchFamily="34" charset="-79"/>
            </a:rPr>
            <a:t>לא קיים במועצה אישור עריכת ביטוח של הוועדים המקומיים.</a:t>
          </a:r>
          <a:endParaRPr lang="he-IL" sz="440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7073548-87A6-4038-A181-DEF2BED4FF4F}" type="parTrans" cxnId="{9E1B0AE9-B45A-4F70-A439-990B73C7D862}">
      <dgm:prSet/>
      <dgm:spPr/>
      <dgm:t>
        <a:bodyPr/>
        <a:lstStyle/>
        <a:p>
          <a:pPr rtl="1"/>
          <a:endParaRPr lang="he-IL"/>
        </a:p>
      </dgm:t>
    </dgm:pt>
    <dgm:pt modelId="{B2C0D13C-0625-42EE-9140-101EAB4649E2}" type="sibTrans" cxnId="{9E1B0AE9-B45A-4F70-A439-990B73C7D862}">
      <dgm:prSet/>
      <dgm:spPr/>
      <dgm:t>
        <a:bodyPr/>
        <a:lstStyle/>
        <a:p>
          <a:pPr rtl="1"/>
          <a:endParaRPr lang="he-IL"/>
        </a:p>
      </dgm:t>
    </dgm:pt>
    <dgm:pt modelId="{6733B4F0-63B8-41FD-AF17-B7D0A17F094C}">
      <dgm:prSet custT="1"/>
      <dgm:spPr>
        <a:solidFill>
          <a:srgbClr val="00B050"/>
        </a:solidFill>
      </dgm:spPr>
      <dgm:t>
        <a:bodyPr/>
        <a:lstStyle/>
        <a:p>
          <a:pPr rtl="1"/>
          <a:r>
            <a:rPr lang="he-IL" sz="4400" b="1" dirty="0">
              <a:latin typeface="David" panose="020E0502060401010101" pitchFamily="34" charset="-79"/>
              <a:cs typeface="David" panose="020E0502060401010101" pitchFamily="34" charset="-79"/>
            </a:rPr>
            <a:t>יש לקיים ליווי, פיקוח ובקרה של יועץ הביטוח והנהלת המועצה לבחינת כיסויי הביטוח של הוועדים.</a:t>
          </a:r>
          <a:endParaRPr lang="he-IL" sz="44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B5DD026B-15F6-47A3-BE10-39E29329F136}" type="parTrans" cxnId="{C5ACBD60-CA66-47B9-AEF3-5502CB4F2EE1}">
      <dgm:prSet/>
      <dgm:spPr/>
      <dgm:t>
        <a:bodyPr/>
        <a:lstStyle/>
        <a:p>
          <a:pPr rtl="1"/>
          <a:endParaRPr lang="he-IL"/>
        </a:p>
      </dgm:t>
    </dgm:pt>
    <dgm:pt modelId="{C28699D5-BA37-4658-BFC6-3E30A78FF8A8}" type="sibTrans" cxnId="{C5ACBD60-CA66-47B9-AEF3-5502CB4F2EE1}">
      <dgm:prSet/>
      <dgm:spPr/>
      <dgm:t>
        <a:bodyPr/>
        <a:lstStyle/>
        <a:p>
          <a:pPr rtl="1"/>
          <a:endParaRPr lang="he-IL"/>
        </a:p>
      </dgm:t>
    </dgm:pt>
    <dgm:pt modelId="{54EF65F1-6B66-4D39-800D-16C6C53DB251}" type="pres">
      <dgm:prSet presAssocID="{65FE5745-D032-4007-ABCD-2F50A46DF756}" presName="linear" presStyleCnt="0">
        <dgm:presLayoutVars>
          <dgm:animLvl val="lvl"/>
          <dgm:resizeHandles val="exact"/>
        </dgm:presLayoutVars>
      </dgm:prSet>
      <dgm:spPr/>
    </dgm:pt>
    <dgm:pt modelId="{C4C62299-6C11-45C2-BEA4-22D379EC8D71}" type="pres">
      <dgm:prSet presAssocID="{DDA4BFFF-C589-4201-9B65-F42DE8163C0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3848475-7428-47F6-93C0-1C42518B64F3}" type="pres">
      <dgm:prSet presAssocID="{B2C0D13C-0625-42EE-9140-101EAB4649E2}" presName="spacer" presStyleCnt="0"/>
      <dgm:spPr/>
    </dgm:pt>
    <dgm:pt modelId="{26289B98-E160-4153-B3A3-DEC9E470652D}" type="pres">
      <dgm:prSet presAssocID="{6733B4F0-63B8-41FD-AF17-B7D0A17F094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F97C607-E120-4E32-8710-DA8C10F650FC}" type="presOf" srcId="{DDA4BFFF-C589-4201-9B65-F42DE8163C0A}" destId="{C4C62299-6C11-45C2-BEA4-22D379EC8D71}" srcOrd="0" destOrd="0" presId="urn:microsoft.com/office/officeart/2005/8/layout/vList2"/>
    <dgm:cxn modelId="{C5ACBD60-CA66-47B9-AEF3-5502CB4F2EE1}" srcId="{65FE5745-D032-4007-ABCD-2F50A46DF756}" destId="{6733B4F0-63B8-41FD-AF17-B7D0A17F094C}" srcOrd="1" destOrd="0" parTransId="{B5DD026B-15F6-47A3-BE10-39E29329F136}" sibTransId="{C28699D5-BA37-4658-BFC6-3E30A78FF8A8}"/>
    <dgm:cxn modelId="{1C2C6DAB-07DA-4246-BE0C-0FEBB0CFF286}" type="presOf" srcId="{6733B4F0-63B8-41FD-AF17-B7D0A17F094C}" destId="{26289B98-E160-4153-B3A3-DEC9E470652D}" srcOrd="0" destOrd="0" presId="urn:microsoft.com/office/officeart/2005/8/layout/vList2"/>
    <dgm:cxn modelId="{9E1B0AE9-B45A-4F70-A439-990B73C7D862}" srcId="{65FE5745-D032-4007-ABCD-2F50A46DF756}" destId="{DDA4BFFF-C589-4201-9B65-F42DE8163C0A}" srcOrd="0" destOrd="0" parTransId="{07073548-87A6-4038-A181-DEF2BED4FF4F}" sibTransId="{B2C0D13C-0625-42EE-9140-101EAB4649E2}"/>
    <dgm:cxn modelId="{C6CCDCF6-D3FA-4EBF-ACBE-A5AF8AE43DFA}" type="presOf" srcId="{65FE5745-D032-4007-ABCD-2F50A46DF756}" destId="{54EF65F1-6B66-4D39-800D-16C6C53DB251}" srcOrd="0" destOrd="0" presId="urn:microsoft.com/office/officeart/2005/8/layout/vList2"/>
    <dgm:cxn modelId="{B7F3B570-1E75-4D08-86B2-47BD8EBCED7D}" type="presParOf" srcId="{54EF65F1-6B66-4D39-800D-16C6C53DB251}" destId="{C4C62299-6C11-45C2-BEA4-22D379EC8D71}" srcOrd="0" destOrd="0" presId="urn:microsoft.com/office/officeart/2005/8/layout/vList2"/>
    <dgm:cxn modelId="{D7605232-3EA9-43CA-B4E9-A6396979FDA0}" type="presParOf" srcId="{54EF65F1-6B66-4D39-800D-16C6C53DB251}" destId="{E3848475-7428-47F6-93C0-1C42518B64F3}" srcOrd="1" destOrd="0" presId="urn:microsoft.com/office/officeart/2005/8/layout/vList2"/>
    <dgm:cxn modelId="{94C0102C-A43A-47AC-89E5-D7599606CDFA}" type="presParOf" srcId="{54EF65F1-6B66-4D39-800D-16C6C53DB251}" destId="{26289B98-E160-4153-B3A3-DEC9E470652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EFA86-3E06-4A80-9E14-662BDE0D0B17}">
      <dsp:nvSpPr>
        <dsp:cNvPr id="0" name=""/>
        <dsp:cNvSpPr/>
      </dsp:nvSpPr>
      <dsp:spPr>
        <a:xfrm>
          <a:off x="0" y="562427"/>
          <a:ext cx="8915399" cy="140692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6500" b="1" kern="1200" dirty="0">
              <a:latin typeface="David" panose="020E0502060401010101" pitchFamily="34" charset="-79"/>
              <a:cs typeface="David" panose="020E0502060401010101" pitchFamily="34" charset="-79"/>
            </a:rPr>
            <a:t>ביטוחי המועצה</a:t>
          </a:r>
        </a:p>
      </dsp:txBody>
      <dsp:txXfrm>
        <a:off x="68680" y="631107"/>
        <a:ext cx="8778039" cy="12695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8CC15-0BA3-4D5A-A1CE-8022DE43B89A}">
      <dsp:nvSpPr>
        <dsp:cNvPr id="0" name=""/>
        <dsp:cNvSpPr/>
      </dsp:nvSpPr>
      <dsp:spPr>
        <a:xfrm>
          <a:off x="0" y="380"/>
          <a:ext cx="8911687" cy="95558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b="1" kern="1200" dirty="0">
              <a:latin typeface="David" panose="020E0502060401010101" pitchFamily="34" charset="-79"/>
              <a:cs typeface="David" panose="020E0502060401010101" pitchFamily="34" charset="-79"/>
            </a:rPr>
            <a:t>פורום ביטוחי</a:t>
          </a:r>
          <a:r>
            <a:rPr lang="en-US" sz="3600" b="1" kern="1200" dirty="0">
              <a:latin typeface="David" panose="020E0502060401010101" pitchFamily="34" charset="-79"/>
              <a:cs typeface="David" panose="020E0502060401010101" pitchFamily="34" charset="-79"/>
            </a:rPr>
            <a:t> – </a:t>
          </a:r>
          <a:r>
            <a:rPr lang="he-IL" sz="3600" b="1" kern="1200" dirty="0">
              <a:latin typeface="David" panose="020E0502060401010101" pitchFamily="34" charset="-79"/>
              <a:cs typeface="David" panose="020E0502060401010101" pitchFamily="34" charset="-79"/>
            </a:rPr>
            <a:t>הרכב וייעוד</a:t>
          </a:r>
          <a:br>
            <a:rPr lang="en-US" sz="2400" kern="1200" dirty="0"/>
          </a:br>
          <a:endParaRPr lang="he-IL" sz="2400" kern="1200" dirty="0"/>
        </a:p>
      </dsp:txBody>
      <dsp:txXfrm>
        <a:off x="46648" y="47028"/>
        <a:ext cx="8818391" cy="8622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67CA6-3A69-45DD-B131-6B07EE017BEB}">
      <dsp:nvSpPr>
        <dsp:cNvPr id="0" name=""/>
        <dsp:cNvSpPr/>
      </dsp:nvSpPr>
      <dsp:spPr>
        <a:xfrm>
          <a:off x="0" y="162195"/>
          <a:ext cx="10863743" cy="913148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David" panose="020E0502060401010101" pitchFamily="34" charset="-79"/>
              <a:cs typeface="David" panose="020E0502060401010101" pitchFamily="34" charset="-79"/>
            </a:rPr>
            <a:t>בהרכב: מנכ"ל המועצה, גזברית המועצה, יועץ הביטוח .</a:t>
          </a:r>
          <a:endParaRPr lang="he-IL" sz="27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4576" y="206771"/>
        <a:ext cx="10774591" cy="823996"/>
      </dsp:txXfrm>
    </dsp:sp>
    <dsp:sp modelId="{CACA27C8-1868-40F9-8DE8-32F3AE640CB8}">
      <dsp:nvSpPr>
        <dsp:cNvPr id="0" name=""/>
        <dsp:cNvSpPr/>
      </dsp:nvSpPr>
      <dsp:spPr>
        <a:xfrm>
          <a:off x="0" y="1153104"/>
          <a:ext cx="10863743" cy="913148"/>
        </a:xfrm>
        <a:prstGeom prst="roundRect">
          <a:avLst/>
        </a:prstGeom>
        <a:solidFill>
          <a:schemeClr val="accent3">
            <a:shade val="50000"/>
            <a:hueOff val="221837"/>
            <a:satOff val="-17120"/>
            <a:lumOff val="199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David" panose="020E0502060401010101" pitchFamily="34" charset="-79"/>
              <a:cs typeface="David" panose="020E0502060401010101" pitchFamily="34" charset="-79"/>
            </a:rPr>
            <a:t>קביעת מדיניות הביטוח, החלטות עקרוניות.</a:t>
          </a:r>
          <a:endParaRPr lang="he-IL" sz="27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4576" y="1197680"/>
        <a:ext cx="10774591" cy="823996"/>
      </dsp:txXfrm>
    </dsp:sp>
    <dsp:sp modelId="{BDDA972F-03AC-40B3-B87B-FD659A158AB5}">
      <dsp:nvSpPr>
        <dsp:cNvPr id="0" name=""/>
        <dsp:cNvSpPr/>
      </dsp:nvSpPr>
      <dsp:spPr>
        <a:xfrm>
          <a:off x="0" y="2144012"/>
          <a:ext cx="10863743" cy="913148"/>
        </a:xfrm>
        <a:prstGeom prst="roundRect">
          <a:avLst/>
        </a:prstGeom>
        <a:solidFill>
          <a:schemeClr val="accent3">
            <a:shade val="50000"/>
            <a:hueOff val="443674"/>
            <a:satOff val="-34241"/>
            <a:lumOff val="3999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David" panose="020E0502060401010101" pitchFamily="34" charset="-79"/>
              <a:cs typeface="David" panose="020E0502060401010101" pitchFamily="34" charset="-79"/>
            </a:rPr>
            <a:t>מעקב תביעות שהוגשו לביטוח ותביעות שסכומן נמוך מסכום ההשתתפות העצמית.</a:t>
          </a:r>
          <a:endParaRPr lang="he-IL" sz="27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4576" y="2188588"/>
        <a:ext cx="10774591" cy="823996"/>
      </dsp:txXfrm>
    </dsp:sp>
    <dsp:sp modelId="{22B0347A-AAB6-4819-9291-617A1D5BC5A1}">
      <dsp:nvSpPr>
        <dsp:cNvPr id="0" name=""/>
        <dsp:cNvSpPr/>
      </dsp:nvSpPr>
      <dsp:spPr>
        <a:xfrm>
          <a:off x="0" y="3134921"/>
          <a:ext cx="10863743" cy="913148"/>
        </a:xfrm>
        <a:prstGeom prst="roundRect">
          <a:avLst/>
        </a:prstGeom>
        <a:solidFill>
          <a:schemeClr val="accent3">
            <a:shade val="50000"/>
            <a:hueOff val="443674"/>
            <a:satOff val="-34241"/>
            <a:lumOff val="3999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>
              <a:latin typeface="David" panose="020E0502060401010101" pitchFamily="34" charset="-79"/>
              <a:cs typeface="David" panose="020E0502060401010101" pitchFamily="34" charset="-79"/>
            </a:rPr>
            <a:t>בניית מפרט למכרזי הביטוח. </a:t>
          </a:r>
          <a:endParaRPr lang="he-IL" sz="27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4576" y="3179497"/>
        <a:ext cx="10774591" cy="823996"/>
      </dsp:txXfrm>
    </dsp:sp>
    <dsp:sp modelId="{F56D6E11-23E7-4954-B3D7-8CE2665E3E19}">
      <dsp:nvSpPr>
        <dsp:cNvPr id="0" name=""/>
        <dsp:cNvSpPr/>
      </dsp:nvSpPr>
      <dsp:spPr>
        <a:xfrm>
          <a:off x="0" y="4125829"/>
          <a:ext cx="10863743" cy="913148"/>
        </a:xfrm>
        <a:prstGeom prst="roundRect">
          <a:avLst/>
        </a:prstGeom>
        <a:solidFill>
          <a:schemeClr val="accent3">
            <a:shade val="50000"/>
            <a:hueOff val="221837"/>
            <a:satOff val="-17120"/>
            <a:lumOff val="199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700" b="1" kern="1200" dirty="0">
              <a:latin typeface="David" panose="020E0502060401010101" pitchFamily="34" charset="-79"/>
              <a:cs typeface="David" panose="020E0502060401010101" pitchFamily="34" charset="-79"/>
            </a:rPr>
            <a:t>הביקורת ממליצה לקיים מפגש אחת לחצי שנה עם "הפורום הביטוחי" ולהגיש דו"ח למועצה בנוגע לכמות התביעות , ניהול סיכונים, דילמות ביטוח ופעילות שוטפת.</a:t>
          </a:r>
          <a:endParaRPr lang="he-IL" sz="27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4576" y="4170405"/>
        <a:ext cx="10774591" cy="8239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D88CC-0973-4F09-8F42-07DC5AB9A601}">
      <dsp:nvSpPr>
        <dsp:cNvPr id="0" name=""/>
        <dsp:cNvSpPr/>
      </dsp:nvSpPr>
      <dsp:spPr>
        <a:xfrm>
          <a:off x="0" y="5844"/>
          <a:ext cx="8911687" cy="8008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700" b="1" kern="1200" dirty="0">
              <a:latin typeface="David" panose="020E0502060401010101" pitchFamily="34" charset="-79"/>
              <a:cs typeface="David" panose="020E0502060401010101" pitchFamily="34" charset="-79"/>
            </a:rPr>
            <a:t>ביטוחי פעילויות מחלקות המועצה</a:t>
          </a:r>
        </a:p>
      </dsp:txBody>
      <dsp:txXfrm>
        <a:off x="39095" y="44939"/>
        <a:ext cx="8833497" cy="72267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4FFC1-0025-431B-AC3E-F303489042FA}">
      <dsp:nvSpPr>
        <dsp:cNvPr id="0" name=""/>
        <dsp:cNvSpPr/>
      </dsp:nvSpPr>
      <dsp:spPr>
        <a:xfrm>
          <a:off x="0" y="0"/>
          <a:ext cx="10350294" cy="182079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marL="0" lvl="0" indent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5100" b="1" kern="1200" dirty="0">
              <a:latin typeface="David" panose="020E0502060401010101" pitchFamily="34" charset="-79"/>
              <a:cs typeface="David" panose="020E0502060401010101" pitchFamily="34" charset="-79"/>
            </a:rPr>
            <a:t>נדרשת בקרה ומעקב אחר עריכת הביטוח של כל המאמנים והשוכרים החיצוניים. </a:t>
          </a:r>
          <a:endParaRPr lang="he-IL" sz="51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88884" y="88884"/>
        <a:ext cx="10172526" cy="1643027"/>
      </dsp:txXfrm>
    </dsp:sp>
    <dsp:sp modelId="{D83C3081-C7C7-415C-942B-18D103893857}">
      <dsp:nvSpPr>
        <dsp:cNvPr id="0" name=""/>
        <dsp:cNvSpPr/>
      </dsp:nvSpPr>
      <dsp:spPr>
        <a:xfrm>
          <a:off x="5054" y="1914594"/>
          <a:ext cx="10350294" cy="1820795"/>
        </a:xfrm>
        <a:prstGeom prst="roundRect">
          <a:avLst/>
        </a:prstGeom>
        <a:solidFill>
          <a:srgbClr val="0070C0"/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marL="0" lvl="0" indent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5100" b="1" kern="1200">
              <a:latin typeface="David" panose="020E0502060401010101" pitchFamily="34" charset="-79"/>
              <a:cs typeface="David" panose="020E0502060401010101" pitchFamily="34" charset="-79"/>
            </a:rPr>
            <a:t>יש לעדכן את יועץ הביטוח על כל הפעילויות והשכרות המתקנים.</a:t>
          </a:r>
          <a:endParaRPr lang="he-IL" sz="51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93938" y="2003478"/>
        <a:ext cx="10172526" cy="1643027"/>
      </dsp:txXfrm>
    </dsp:sp>
    <dsp:sp modelId="{8EEB10BB-9D78-4711-A46D-193A5A7E3025}">
      <dsp:nvSpPr>
        <dsp:cNvPr id="0" name=""/>
        <dsp:cNvSpPr/>
      </dsp:nvSpPr>
      <dsp:spPr>
        <a:xfrm>
          <a:off x="5054" y="3826429"/>
          <a:ext cx="10350294" cy="1820795"/>
        </a:xfrm>
        <a:prstGeom prst="roundRect">
          <a:avLst/>
        </a:prstGeom>
        <a:solidFill>
          <a:schemeClr val="accent2"/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97155" rIns="194310" bIns="97155" numCol="1" spcCol="1270" anchor="ctr" anchorCtr="0">
          <a:noAutofit/>
        </a:bodyPr>
        <a:lstStyle/>
        <a:p>
          <a:pPr marL="0" lvl="0" indent="0" algn="ctr" defTabSz="2266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5100" b="1" kern="1200" dirty="0">
              <a:latin typeface="David" panose="020E0502060401010101" pitchFamily="34" charset="-79"/>
              <a:cs typeface="David" panose="020E0502060401010101" pitchFamily="34" charset="-79"/>
            </a:rPr>
            <a:t>יש לקבל מכל גורם חיצוני הפועל בתחומי המועצה, אישור עריכת ביטוח. </a:t>
          </a:r>
          <a:endParaRPr lang="he-IL" sz="51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93938" y="3915313"/>
        <a:ext cx="10172526" cy="164302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637CC-BB81-4C33-A6BC-9360637AE384}">
      <dsp:nvSpPr>
        <dsp:cNvPr id="0" name=""/>
        <dsp:cNvSpPr/>
      </dsp:nvSpPr>
      <dsp:spPr>
        <a:xfrm>
          <a:off x="0" y="9955"/>
          <a:ext cx="8911687" cy="8441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900" b="1" kern="1200" dirty="0">
              <a:latin typeface="David" panose="020E0502060401010101" pitchFamily="34" charset="-79"/>
              <a:cs typeface="David" panose="020E0502060401010101" pitchFamily="34" charset="-79"/>
            </a:rPr>
            <a:t>ביטוחי קבלנים</a:t>
          </a:r>
        </a:p>
      </dsp:txBody>
      <dsp:txXfrm>
        <a:off x="41208" y="51163"/>
        <a:ext cx="8829271" cy="76173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AE0B2-30FC-4E62-8A07-50A661F4602E}">
      <dsp:nvSpPr>
        <dsp:cNvPr id="0" name=""/>
        <dsp:cNvSpPr/>
      </dsp:nvSpPr>
      <dsp:spPr>
        <a:xfrm>
          <a:off x="1108709" y="0"/>
          <a:ext cx="5926387" cy="5566094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3FA18-6A4D-4958-9F43-6F58A48A0FE1}">
      <dsp:nvSpPr>
        <dsp:cNvPr id="0" name=""/>
        <dsp:cNvSpPr/>
      </dsp:nvSpPr>
      <dsp:spPr>
        <a:xfrm>
          <a:off x="2171206" y="559599"/>
          <a:ext cx="7419352" cy="1317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900" b="1" kern="1200">
              <a:latin typeface="David" panose="020E0502060401010101" pitchFamily="34" charset="-79"/>
              <a:cs typeface="David" panose="020E0502060401010101" pitchFamily="34" charset="-79"/>
            </a:rPr>
            <a:t>יש לבחון אישור קיום ביטוחים לפעילויות הקבלנים במועצה.</a:t>
          </a:r>
          <a:endParaRPr lang="he-IL" sz="29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235526" y="623919"/>
        <a:ext cx="7290712" cy="1188958"/>
      </dsp:txXfrm>
    </dsp:sp>
    <dsp:sp modelId="{FC7ECBDF-03A8-4397-909B-D4AC02992BDB}">
      <dsp:nvSpPr>
        <dsp:cNvPr id="0" name=""/>
        <dsp:cNvSpPr/>
      </dsp:nvSpPr>
      <dsp:spPr>
        <a:xfrm>
          <a:off x="2320266" y="2016729"/>
          <a:ext cx="7221884" cy="1317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1655123"/>
              <a:satOff val="-311"/>
              <a:lumOff val="8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>
              <a:latin typeface="David" panose="020E0502060401010101" pitchFamily="34" charset="-79"/>
              <a:cs typeface="David" panose="020E0502060401010101" pitchFamily="34" charset="-79"/>
            </a:rPr>
            <a:t>יש לקיים פיקוח ובקרה לאישור נספחי הביטוח לחוזים</a:t>
          </a:r>
          <a:r>
            <a:rPr lang="he-IL" sz="2800" kern="1200">
              <a:latin typeface="David" panose="020E0502060401010101" pitchFamily="34" charset="-79"/>
              <a:cs typeface="David" panose="020E0502060401010101" pitchFamily="34" charset="-79"/>
            </a:rPr>
            <a:t>. </a:t>
          </a:r>
        </a:p>
      </dsp:txBody>
      <dsp:txXfrm>
        <a:off x="2384586" y="2081049"/>
        <a:ext cx="7093244" cy="1188958"/>
      </dsp:txXfrm>
    </dsp:sp>
    <dsp:sp modelId="{225DF479-38C7-4E21-9F9F-14A1097C76F8}">
      <dsp:nvSpPr>
        <dsp:cNvPr id="0" name=""/>
        <dsp:cNvSpPr/>
      </dsp:nvSpPr>
      <dsp:spPr>
        <a:xfrm>
          <a:off x="2371696" y="3524196"/>
          <a:ext cx="7186175" cy="1317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3310247"/>
              <a:satOff val="-621"/>
              <a:lumOff val="1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>
              <a:latin typeface="David" panose="020E0502060401010101" pitchFamily="34" charset="-79"/>
              <a:cs typeface="David" panose="020E0502060401010101" pitchFamily="34" charset="-79"/>
            </a:rPr>
            <a:t>יש לערוך פוליסת ביטוח משלימה  שתגבה במקרה תביעה גדולה ולא תפגע בתקציב השוטף.</a:t>
          </a:r>
          <a:endParaRPr lang="he-IL" sz="28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436016" y="3588516"/>
        <a:ext cx="7057535" cy="118895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B293F-5D5A-41DB-B238-34C6B1EDDC67}">
      <dsp:nvSpPr>
        <dsp:cNvPr id="0" name=""/>
        <dsp:cNvSpPr/>
      </dsp:nvSpPr>
      <dsp:spPr>
        <a:xfrm>
          <a:off x="0" y="8278"/>
          <a:ext cx="8911687" cy="779219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b="1" kern="1200" dirty="0">
              <a:latin typeface="David" panose="020E0502060401010101" pitchFamily="34" charset="-79"/>
              <a:cs typeface="David" panose="020E0502060401010101" pitchFamily="34" charset="-79"/>
            </a:rPr>
            <a:t>עובדים בחשבונית</a:t>
          </a:r>
        </a:p>
      </dsp:txBody>
      <dsp:txXfrm>
        <a:off x="38038" y="46316"/>
        <a:ext cx="8835611" cy="70314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533C9-AEFE-4539-BB46-71A8A7737E32}">
      <dsp:nvSpPr>
        <dsp:cNvPr id="0" name=""/>
        <dsp:cNvSpPr/>
      </dsp:nvSpPr>
      <dsp:spPr>
        <a:xfrm>
          <a:off x="0" y="0"/>
          <a:ext cx="5721292" cy="572129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7B6C2-DB54-4B9E-B9D0-EAF582C829FA}">
      <dsp:nvSpPr>
        <dsp:cNvPr id="0" name=""/>
        <dsp:cNvSpPr/>
      </dsp:nvSpPr>
      <dsp:spPr>
        <a:xfrm>
          <a:off x="2860646" y="0"/>
          <a:ext cx="8190451" cy="57212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700" b="1" kern="1200">
              <a:latin typeface="David" panose="020E0502060401010101" pitchFamily="34" charset="-79"/>
              <a:cs typeface="David" panose="020E0502060401010101" pitchFamily="34" charset="-79"/>
            </a:rPr>
            <a:t>אין בידי המועצה אישור קיום ביטוחים לכלל העובדים בחשבונית. </a:t>
          </a:r>
          <a:endParaRPr lang="he-IL" sz="47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860646" y="0"/>
        <a:ext cx="8190451" cy="1716391"/>
      </dsp:txXfrm>
    </dsp:sp>
    <dsp:sp modelId="{DE688DD4-8C0E-494D-9E28-94B8E4358FEB}">
      <dsp:nvSpPr>
        <dsp:cNvPr id="0" name=""/>
        <dsp:cNvSpPr/>
      </dsp:nvSpPr>
      <dsp:spPr>
        <a:xfrm>
          <a:off x="1001227" y="1716391"/>
          <a:ext cx="3718836" cy="371883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655123"/>
            <a:satOff val="-311"/>
            <a:lumOff val="833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0E152-7D93-4AB5-806E-BD26CC23EF09}">
      <dsp:nvSpPr>
        <dsp:cNvPr id="0" name=""/>
        <dsp:cNvSpPr/>
      </dsp:nvSpPr>
      <dsp:spPr>
        <a:xfrm>
          <a:off x="2860646" y="1716391"/>
          <a:ext cx="8190451" cy="37188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1655123"/>
              <a:satOff val="-311"/>
              <a:lumOff val="8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700" b="1" kern="1200">
              <a:latin typeface="David" panose="020E0502060401010101" pitchFamily="34" charset="-79"/>
              <a:cs typeface="David" panose="020E0502060401010101" pitchFamily="34" charset="-79"/>
            </a:rPr>
            <a:t>יש להגדיר בחוזי ההעסקה דרישות ביטוח מפורטות ומחייבות.</a:t>
          </a:r>
          <a:endParaRPr lang="he-IL" sz="47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860646" y="1716391"/>
        <a:ext cx="8190451" cy="1716385"/>
      </dsp:txXfrm>
    </dsp:sp>
    <dsp:sp modelId="{F5DD65A3-4FB5-459A-83FA-81D9EF2B8586}">
      <dsp:nvSpPr>
        <dsp:cNvPr id="0" name=""/>
        <dsp:cNvSpPr/>
      </dsp:nvSpPr>
      <dsp:spPr>
        <a:xfrm>
          <a:off x="2002453" y="3432776"/>
          <a:ext cx="1716385" cy="171638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3310247"/>
            <a:satOff val="-621"/>
            <a:lumOff val="1666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6CBA1-4833-499F-B85A-1CC37F17E71D}">
      <dsp:nvSpPr>
        <dsp:cNvPr id="0" name=""/>
        <dsp:cNvSpPr/>
      </dsp:nvSpPr>
      <dsp:spPr>
        <a:xfrm>
          <a:off x="2860646" y="3432776"/>
          <a:ext cx="8190451" cy="17163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3310247"/>
              <a:satOff val="-621"/>
              <a:lumOff val="1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700" b="1" kern="1200">
              <a:latin typeface="David" panose="020E0502060401010101" pitchFamily="34" charset="-79"/>
              <a:cs typeface="David" panose="020E0502060401010101" pitchFamily="34" charset="-79"/>
            </a:rPr>
            <a:t>יש להציג אישור עריכת ביטוח בעת חידוש החוזה. </a:t>
          </a:r>
          <a:endParaRPr lang="he-IL" sz="47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860646" y="3432776"/>
        <a:ext cx="8190451" cy="171638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2AE0A-2407-4DDC-8FCA-729BD5E26C3E}">
      <dsp:nvSpPr>
        <dsp:cNvPr id="0" name=""/>
        <dsp:cNvSpPr/>
      </dsp:nvSpPr>
      <dsp:spPr>
        <a:xfrm>
          <a:off x="0" y="483"/>
          <a:ext cx="8911687" cy="804375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000" b="1" u="sng" kern="1200" dirty="0">
              <a:latin typeface="David" panose="020E0502060401010101" pitchFamily="34" charset="-79"/>
              <a:cs typeface="David" panose="020E0502060401010101" pitchFamily="34" charset="-79"/>
            </a:rPr>
            <a:t>המלצות</a:t>
          </a:r>
          <a:br>
            <a:rPr lang="en-US" sz="2000" b="1" u="sng" kern="1200" dirty="0"/>
          </a:br>
          <a:endParaRPr lang="he-IL" sz="2000" kern="1200" dirty="0"/>
        </a:p>
      </dsp:txBody>
      <dsp:txXfrm>
        <a:off x="39266" y="39749"/>
        <a:ext cx="8833155" cy="72584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50779-31FF-4149-889A-7114AF4C83DF}">
      <dsp:nvSpPr>
        <dsp:cNvPr id="0" name=""/>
        <dsp:cNvSpPr/>
      </dsp:nvSpPr>
      <dsp:spPr>
        <a:xfrm>
          <a:off x="4676022" y="1635349"/>
          <a:ext cx="2008324" cy="200832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94E4F59-A47A-402E-8BBA-B299572D4B4F}">
      <dsp:nvSpPr>
        <dsp:cNvPr id="0" name=""/>
        <dsp:cNvSpPr/>
      </dsp:nvSpPr>
      <dsp:spPr>
        <a:xfrm>
          <a:off x="4515356" y="0"/>
          <a:ext cx="2329656" cy="134844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>
              <a:latin typeface="David" panose="020E0502060401010101" pitchFamily="34" charset="-79"/>
              <a:cs typeface="David" panose="020E0502060401010101" pitchFamily="34" charset="-79"/>
            </a:rPr>
            <a:t>יש לבחון מדיניות הביטוחים במועצה.</a:t>
          </a:r>
          <a:endParaRPr lang="he-IL" sz="28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515356" y="0"/>
        <a:ext cx="2329656" cy="1348446"/>
      </dsp:txXfrm>
    </dsp:sp>
    <dsp:sp modelId="{90B8FE0E-C32F-4F15-A95A-0DFBE6494D87}">
      <dsp:nvSpPr>
        <dsp:cNvPr id="0" name=""/>
        <dsp:cNvSpPr/>
      </dsp:nvSpPr>
      <dsp:spPr>
        <a:xfrm>
          <a:off x="5439989" y="2190221"/>
          <a:ext cx="2008324" cy="200832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278742"/>
                <a:satOff val="5916"/>
                <a:lumOff val="196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278742"/>
                <a:satOff val="5916"/>
                <a:lumOff val="19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4126FA9-F805-4742-9FFB-BCE7F4A95767}">
      <dsp:nvSpPr>
        <dsp:cNvPr id="0" name=""/>
        <dsp:cNvSpPr/>
      </dsp:nvSpPr>
      <dsp:spPr>
        <a:xfrm>
          <a:off x="7608176" y="1778801"/>
          <a:ext cx="2088657" cy="14632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>
              <a:latin typeface="David" panose="020E0502060401010101" pitchFamily="34" charset="-79"/>
              <a:cs typeface="David" panose="020E0502060401010101" pitchFamily="34" charset="-79"/>
            </a:rPr>
            <a:t>יש  לבחון פוליסות הוועדים המקומיים וגופי הסמך .</a:t>
          </a:r>
          <a:endParaRPr lang="he-IL" sz="28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608176" y="1778801"/>
        <a:ext cx="2088657" cy="1463207"/>
      </dsp:txXfrm>
    </dsp:sp>
    <dsp:sp modelId="{F3CCA824-A82B-4DCB-8477-652259B81B7F}">
      <dsp:nvSpPr>
        <dsp:cNvPr id="0" name=""/>
        <dsp:cNvSpPr/>
      </dsp:nvSpPr>
      <dsp:spPr>
        <a:xfrm>
          <a:off x="5148380" y="3088803"/>
          <a:ext cx="2008324" cy="200832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557484"/>
                <a:satOff val="11831"/>
                <a:lumOff val="392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557484"/>
                <a:satOff val="11831"/>
                <a:lumOff val="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D180389-2DB8-486B-9B33-821227F88402}">
      <dsp:nvSpPr>
        <dsp:cNvPr id="0" name=""/>
        <dsp:cNvSpPr/>
      </dsp:nvSpPr>
      <dsp:spPr>
        <a:xfrm>
          <a:off x="7286844" y="4274862"/>
          <a:ext cx="2088657" cy="14632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500" kern="1200" dirty="0"/>
        </a:p>
      </dsp:txBody>
      <dsp:txXfrm>
        <a:off x="7286844" y="4274862"/>
        <a:ext cx="2088657" cy="1463207"/>
      </dsp:txXfrm>
    </dsp:sp>
    <dsp:sp modelId="{46A14832-3842-4AC5-A9BA-9BA7AB8A4ADD}">
      <dsp:nvSpPr>
        <dsp:cNvPr id="0" name=""/>
        <dsp:cNvSpPr/>
      </dsp:nvSpPr>
      <dsp:spPr>
        <a:xfrm>
          <a:off x="4203664" y="3088803"/>
          <a:ext cx="2008324" cy="200832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836226"/>
                <a:satOff val="17747"/>
                <a:lumOff val="589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836226"/>
                <a:satOff val="17747"/>
                <a:lumOff val="58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5EB83AE-50CB-439F-97EE-B80EEEFB4071}">
      <dsp:nvSpPr>
        <dsp:cNvPr id="0" name=""/>
        <dsp:cNvSpPr/>
      </dsp:nvSpPr>
      <dsp:spPr>
        <a:xfrm>
          <a:off x="1984868" y="4274862"/>
          <a:ext cx="2088657" cy="14632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24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984868" y="4274862"/>
        <a:ext cx="2088657" cy="1463207"/>
      </dsp:txXfrm>
    </dsp:sp>
    <dsp:sp modelId="{7A44390C-267D-4457-A3F7-77B45662341D}">
      <dsp:nvSpPr>
        <dsp:cNvPr id="0" name=""/>
        <dsp:cNvSpPr/>
      </dsp:nvSpPr>
      <dsp:spPr>
        <a:xfrm>
          <a:off x="3912056" y="2190221"/>
          <a:ext cx="2008324" cy="2008324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1114968"/>
                <a:satOff val="23662"/>
                <a:lumOff val="785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1114968"/>
                <a:satOff val="23662"/>
                <a:lumOff val="78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85E3859-D0AE-4172-AAF2-65F86805C24E}">
      <dsp:nvSpPr>
        <dsp:cNvPr id="0" name=""/>
        <dsp:cNvSpPr/>
      </dsp:nvSpPr>
      <dsp:spPr>
        <a:xfrm>
          <a:off x="1645082" y="1791048"/>
          <a:ext cx="2125564" cy="143871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>
              <a:latin typeface="David" panose="020E0502060401010101" pitchFamily="34" charset="-79"/>
              <a:cs typeface="David" panose="020E0502060401010101" pitchFamily="34" charset="-79"/>
            </a:rPr>
            <a:t>יש לחייב הקבלנים להציג פוליסות ביטוח או אישור קיום ביטוח</a:t>
          </a:r>
          <a:r>
            <a:rPr lang="he-IL" sz="2400" b="1" kern="1200" dirty="0">
              <a:latin typeface="David" panose="020E0502060401010101" pitchFamily="34" charset="-79"/>
              <a:cs typeface="David" panose="020E0502060401010101" pitchFamily="34" charset="-79"/>
            </a:rPr>
            <a:t>.</a:t>
          </a:r>
          <a:endParaRPr lang="he-IL" sz="24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645082" y="1791048"/>
        <a:ext cx="2125564" cy="1438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766AE-F98B-4C54-BECD-ADAC7E0B48EA}">
      <dsp:nvSpPr>
        <dsp:cNvPr id="0" name=""/>
        <dsp:cNvSpPr/>
      </dsp:nvSpPr>
      <dsp:spPr>
        <a:xfrm>
          <a:off x="0" y="5504"/>
          <a:ext cx="8911687" cy="995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600" b="1" kern="1200" dirty="0">
              <a:latin typeface="David" panose="020E0502060401010101" pitchFamily="34" charset="-79"/>
              <a:cs typeface="David" panose="020E0502060401010101" pitchFamily="34" charset="-79"/>
            </a:rPr>
            <a:t>מטרת הביקורת</a:t>
          </a:r>
        </a:p>
      </dsp:txBody>
      <dsp:txXfrm>
        <a:off x="48605" y="54109"/>
        <a:ext cx="8814477" cy="8984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C7F9A-DB19-484D-AFD2-734D823B6531}">
      <dsp:nvSpPr>
        <dsp:cNvPr id="0" name=""/>
        <dsp:cNvSpPr/>
      </dsp:nvSpPr>
      <dsp:spPr>
        <a:xfrm>
          <a:off x="0" y="11217"/>
          <a:ext cx="11165745" cy="3809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 dirty="0">
              <a:latin typeface="David" panose="020E0502060401010101" pitchFamily="34" charset="-79"/>
              <a:cs typeface="David" panose="020E0502060401010101" pitchFamily="34" charset="-79"/>
            </a:rPr>
            <a:t>בחינת אופן התנהלות והערכות המועצה בנושא הביטוחים : </a:t>
          </a:r>
        </a:p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 dirty="0">
              <a:latin typeface="David" panose="020E0502060401010101" pitchFamily="34" charset="-79"/>
              <a:cs typeface="David" panose="020E0502060401010101" pitchFamily="34" charset="-79"/>
            </a:rPr>
            <a:t>המבנה הארגוני.</a:t>
          </a:r>
          <a:endParaRPr lang="he-IL" sz="4400" kern="1200" dirty="0">
            <a:latin typeface="David" panose="020E0502060401010101" pitchFamily="34" charset="-79"/>
            <a:cs typeface="David" panose="020E0502060401010101" pitchFamily="34" charset="-79"/>
          </a:endParaRPr>
        </a:p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 dirty="0">
              <a:latin typeface="David" panose="020E0502060401010101" pitchFamily="34" charset="-79"/>
              <a:cs typeface="David" panose="020E0502060401010101" pitchFamily="34" charset="-79"/>
            </a:rPr>
            <a:t>המענה הביטוחי והתאמתו לפעילות ולסיכונים. </a:t>
          </a:r>
        </a:p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 dirty="0">
              <a:latin typeface="David" panose="020E0502060401010101" pitchFamily="34" charset="-79"/>
              <a:cs typeface="David" panose="020E0502060401010101" pitchFamily="34" charset="-79"/>
            </a:rPr>
            <a:t>תהליכי ומנגנוני הבקרה הקיימים.</a:t>
          </a:r>
          <a:endParaRPr lang="he-IL" sz="44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85965" y="197182"/>
        <a:ext cx="10793815" cy="3437590"/>
      </dsp:txXfrm>
    </dsp:sp>
    <dsp:sp modelId="{DE43D444-87FE-4D18-829B-EEC2B2ED24E3}">
      <dsp:nvSpPr>
        <dsp:cNvPr id="0" name=""/>
        <dsp:cNvSpPr/>
      </dsp:nvSpPr>
      <dsp:spPr>
        <a:xfrm>
          <a:off x="0" y="3820737"/>
          <a:ext cx="11165745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512" tIns="55880" rIns="312928" bIns="55880" numCol="1" spcCol="1270" anchor="t" anchorCtr="0">
          <a:noAutofit/>
        </a:bodyPr>
        <a:lstStyle/>
        <a:p>
          <a:pPr marL="285750" lvl="1" indent="-285750" algn="r" defTabSz="15113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he-IL" sz="3400" kern="1200" dirty="0"/>
        </a:p>
      </dsp:txBody>
      <dsp:txXfrm>
        <a:off x="0" y="3820737"/>
        <a:ext cx="11165745" cy="728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F5B80-191A-4FF7-97AF-50A45E912D28}">
      <dsp:nvSpPr>
        <dsp:cNvPr id="0" name=""/>
        <dsp:cNvSpPr/>
      </dsp:nvSpPr>
      <dsp:spPr>
        <a:xfrm>
          <a:off x="0" y="16388"/>
          <a:ext cx="8911687" cy="8225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800" b="1" kern="1200" dirty="0">
              <a:latin typeface="David" panose="020E0502060401010101" pitchFamily="34" charset="-79"/>
              <a:cs typeface="David" panose="020E0502060401010101" pitchFamily="34" charset="-79"/>
            </a:rPr>
            <a:t>מדיניות</a:t>
          </a:r>
        </a:p>
      </dsp:txBody>
      <dsp:txXfrm>
        <a:off x="40152" y="56540"/>
        <a:ext cx="8831383" cy="742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A3CEC-0DB6-45AC-B3E0-72EC1FA1F72F}">
      <dsp:nvSpPr>
        <dsp:cNvPr id="0" name=""/>
        <dsp:cNvSpPr/>
      </dsp:nvSpPr>
      <dsp:spPr>
        <a:xfrm>
          <a:off x="310717" y="0"/>
          <a:ext cx="10695313" cy="579679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01ED8-A5DD-49AF-9019-0328F7F0A343}">
      <dsp:nvSpPr>
        <dsp:cNvPr id="0" name=""/>
        <dsp:cNvSpPr/>
      </dsp:nvSpPr>
      <dsp:spPr>
        <a:xfrm>
          <a:off x="6544" y="508758"/>
          <a:ext cx="4171172" cy="22607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latin typeface="David" panose="020E0502060401010101" pitchFamily="34" charset="-79"/>
              <a:cs typeface="David" panose="020E0502060401010101" pitchFamily="34" charset="-79"/>
            </a:rPr>
            <a:t>נדרש לבחון כלל הפעילויות העסקיות שהמועצה מקיימת / שנערכים בתחומה .</a:t>
          </a:r>
          <a:endParaRPr lang="he-IL" sz="24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16905" y="619119"/>
        <a:ext cx="3950450" cy="2040026"/>
      </dsp:txXfrm>
    </dsp:sp>
    <dsp:sp modelId="{F8BCEE85-6CE2-42D4-8B0F-501693FDB4DF}">
      <dsp:nvSpPr>
        <dsp:cNvPr id="0" name=""/>
        <dsp:cNvSpPr/>
      </dsp:nvSpPr>
      <dsp:spPr>
        <a:xfrm>
          <a:off x="7088708" y="223519"/>
          <a:ext cx="4171172" cy="22607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latin typeface="David" panose="020E0502060401010101" pitchFamily="34" charset="-79"/>
              <a:cs typeface="David" panose="020E0502060401010101" pitchFamily="34" charset="-79"/>
            </a:rPr>
            <a:t>יש לשתף ולהדריך מנהלי המחלקות לבחינת פוליסות הביטוח הנוגעות לתחומם .</a:t>
          </a:r>
          <a:endParaRPr lang="he-IL" sz="24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199069" y="333880"/>
        <a:ext cx="3950450" cy="2040026"/>
      </dsp:txXfrm>
    </dsp:sp>
    <dsp:sp modelId="{25136814-C0A0-4698-BBF1-9DBB95A93960}">
      <dsp:nvSpPr>
        <dsp:cNvPr id="0" name=""/>
        <dsp:cNvSpPr/>
      </dsp:nvSpPr>
      <dsp:spPr>
        <a:xfrm>
          <a:off x="98827" y="3379622"/>
          <a:ext cx="4171172" cy="22607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latin typeface="David" panose="020E0502060401010101" pitchFamily="34" charset="-79"/>
              <a:cs typeface="David" panose="020E0502060401010101" pitchFamily="34" charset="-79"/>
            </a:rPr>
            <a:t>יש להגדיר מדיניות הביטוח המחייבת את הוועדים המקומיים וגופי הסמך בתחומי רכוש, צד ג' וחבות מעבידים.</a:t>
          </a:r>
          <a:endParaRPr lang="he-IL" sz="24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09188" y="3489983"/>
        <a:ext cx="3950450" cy="2040026"/>
      </dsp:txXfrm>
    </dsp:sp>
    <dsp:sp modelId="{FFF568A0-F5E1-46B8-AFDB-E07C0F2E7B73}">
      <dsp:nvSpPr>
        <dsp:cNvPr id="0" name=""/>
        <dsp:cNvSpPr/>
      </dsp:nvSpPr>
      <dsp:spPr>
        <a:xfrm>
          <a:off x="7145576" y="3271784"/>
          <a:ext cx="4171172" cy="22607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400" b="1" kern="1200">
              <a:latin typeface="David" panose="020E0502060401010101" pitchFamily="34" charset="-79"/>
              <a:cs typeface="David" panose="020E0502060401010101" pitchFamily="34" charset="-79"/>
            </a:rPr>
            <a:t>נדרשת  הערכת מדיניות שנתית  בתחום הביטוח במועצה . </a:t>
          </a:r>
          <a:endParaRPr lang="he-IL" sz="24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255937" y="3382145"/>
        <a:ext cx="3950450" cy="20400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ABA2B-CB5E-4C59-92AB-8FF69B2BB9A7}">
      <dsp:nvSpPr>
        <dsp:cNvPr id="0" name=""/>
        <dsp:cNvSpPr/>
      </dsp:nvSpPr>
      <dsp:spPr>
        <a:xfrm>
          <a:off x="0" y="8231"/>
          <a:ext cx="8911687" cy="973440"/>
        </a:xfrm>
        <a:prstGeom prst="roundRect">
          <a:avLst/>
        </a:prstGeom>
        <a:solidFill>
          <a:schemeClr val="bg2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2800" b="1" kern="1200" dirty="0">
              <a:latin typeface="David" panose="020E0502060401010101" pitchFamily="34" charset="-79"/>
              <a:cs typeface="David" panose="020E0502060401010101" pitchFamily="34" charset="-79"/>
            </a:rPr>
            <a:t>סקר נכסים</a:t>
          </a:r>
          <a:br>
            <a:rPr lang="en-US" sz="2800" b="1" kern="1200" dirty="0">
              <a:latin typeface="David" panose="020E0502060401010101" pitchFamily="34" charset="-79"/>
              <a:cs typeface="David" panose="020E0502060401010101" pitchFamily="34" charset="-79"/>
            </a:rPr>
          </a:br>
          <a:endParaRPr lang="he-IL" sz="2800" b="1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7519" y="55750"/>
        <a:ext cx="8816649" cy="8784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D48E7-F293-47B6-8BFE-E6187A497FD1}">
      <dsp:nvSpPr>
        <dsp:cNvPr id="0" name=""/>
        <dsp:cNvSpPr/>
      </dsp:nvSpPr>
      <dsp:spPr>
        <a:xfrm>
          <a:off x="873503" y="0"/>
          <a:ext cx="9899708" cy="627496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3F1BED-1E54-46B9-917B-D2ADA24F3754}">
      <dsp:nvSpPr>
        <dsp:cNvPr id="0" name=""/>
        <dsp:cNvSpPr/>
      </dsp:nvSpPr>
      <dsp:spPr>
        <a:xfrm>
          <a:off x="1200072" y="1882489"/>
          <a:ext cx="4481255" cy="2509986"/>
        </a:xfrm>
        <a:prstGeom prst="roundRect">
          <a:avLst/>
        </a:prstGeom>
        <a:solidFill>
          <a:schemeClr val="bg2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200" b="1" kern="1200" dirty="0">
              <a:latin typeface="David" panose="020E0502060401010101" pitchFamily="34" charset="-79"/>
              <a:cs typeface="David" panose="020E0502060401010101" pitchFamily="34" charset="-79"/>
            </a:rPr>
            <a:t>הביקורת מציינת כי, אין בסקר התייחסות לכלל  יישובי המועצה. </a:t>
          </a:r>
          <a:endParaRPr lang="he-IL" sz="42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322599" y="2005016"/>
        <a:ext cx="4236201" cy="2264932"/>
      </dsp:txXfrm>
    </dsp:sp>
    <dsp:sp modelId="{F7EE68F6-650D-4164-B650-D02FD5DB3E0C}">
      <dsp:nvSpPr>
        <dsp:cNvPr id="0" name=""/>
        <dsp:cNvSpPr/>
      </dsp:nvSpPr>
      <dsp:spPr>
        <a:xfrm>
          <a:off x="5965387" y="1882489"/>
          <a:ext cx="4481255" cy="2509986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200" b="1" kern="1200" dirty="0">
              <a:latin typeface="David" panose="020E0502060401010101" pitchFamily="34" charset="-79"/>
              <a:cs typeface="David" panose="020E0502060401010101" pitchFamily="34" charset="-79"/>
            </a:rPr>
            <a:t>יש לוודא אישור קיום ביטוחים בוועדים המקומיים על כל פעילויותיהם.</a:t>
          </a:r>
          <a:endParaRPr lang="he-IL" sz="42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6087914" y="2005016"/>
        <a:ext cx="4236201" cy="22649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99123-EFA1-430F-8DD8-3DFC684BC48F}">
      <dsp:nvSpPr>
        <dsp:cNvPr id="0" name=""/>
        <dsp:cNvSpPr/>
      </dsp:nvSpPr>
      <dsp:spPr>
        <a:xfrm>
          <a:off x="0" y="8867"/>
          <a:ext cx="8911687" cy="779219"/>
        </a:xfrm>
        <a:prstGeom prst="roundRect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b="1" kern="1200" dirty="0">
              <a:latin typeface="David" panose="020E0502060401010101" pitchFamily="34" charset="-79"/>
              <a:cs typeface="David" panose="020E0502060401010101" pitchFamily="34" charset="-79"/>
            </a:rPr>
            <a:t>ביטוח בוועדים המקומיים</a:t>
          </a:r>
          <a:endParaRPr lang="he-IL" sz="36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8038" y="46905"/>
        <a:ext cx="8835611" cy="70314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62299-6C11-45C2-BEA4-22D379EC8D71}">
      <dsp:nvSpPr>
        <dsp:cNvPr id="0" name=""/>
        <dsp:cNvSpPr/>
      </dsp:nvSpPr>
      <dsp:spPr>
        <a:xfrm>
          <a:off x="0" y="1298476"/>
          <a:ext cx="11610363" cy="1521000"/>
        </a:xfrm>
        <a:prstGeom prst="roundRect">
          <a:avLst/>
        </a:prstGeom>
        <a:solidFill>
          <a:srgbClr val="FFC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>
              <a:latin typeface="David" panose="020E0502060401010101" pitchFamily="34" charset="-79"/>
              <a:cs typeface="David" panose="020E0502060401010101" pitchFamily="34" charset="-79"/>
            </a:rPr>
            <a:t>לא קיים במועצה אישור עריכת ביטוח של הוועדים המקומיים.</a:t>
          </a:r>
          <a:endParaRPr lang="he-IL" sz="4400" kern="120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4249" y="1372725"/>
        <a:ext cx="11461865" cy="1372502"/>
      </dsp:txXfrm>
    </dsp:sp>
    <dsp:sp modelId="{26289B98-E160-4153-B3A3-DEC9E470652D}">
      <dsp:nvSpPr>
        <dsp:cNvPr id="0" name=""/>
        <dsp:cNvSpPr/>
      </dsp:nvSpPr>
      <dsp:spPr>
        <a:xfrm>
          <a:off x="0" y="3006677"/>
          <a:ext cx="11610363" cy="1521000"/>
        </a:xfrm>
        <a:prstGeom prst="roundRect">
          <a:avLst/>
        </a:prstGeom>
        <a:solidFill>
          <a:srgbClr val="00B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400" b="1" kern="1200" dirty="0">
              <a:latin typeface="David" panose="020E0502060401010101" pitchFamily="34" charset="-79"/>
              <a:cs typeface="David" panose="020E0502060401010101" pitchFamily="34" charset="-79"/>
            </a:rPr>
            <a:t>יש לקיים ליווי, פיקוח ובקרה של יועץ הביטוח והנהלת המועצה לבחינת כיסויי הביטוח של הוועדים.</a:t>
          </a:r>
          <a:endParaRPr lang="he-IL" sz="44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4249" y="3080926"/>
        <a:ext cx="11461865" cy="1372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6CB7618C-EE18-4DD3-98DF-8FF5DB778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234231"/>
              </p:ext>
            </p:extLst>
          </p:nvPr>
        </p:nvGraphicFramePr>
        <p:xfrm>
          <a:off x="2589213" y="1275128"/>
          <a:ext cx="8915399" cy="2457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DA277C4-43CE-42B0-9F04-A613E7DC71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>
                <a:solidFill>
                  <a:srgbClr val="7030A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579430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5836DD08-F882-417B-A876-3722A856B3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1742054"/>
              </p:ext>
            </p:extLst>
          </p:nvPr>
        </p:nvGraphicFramePr>
        <p:xfrm>
          <a:off x="2592925" y="151002"/>
          <a:ext cx="8911687" cy="795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מציין מיקום תוכן 4">
            <a:extLst>
              <a:ext uri="{FF2B5EF4-FFF2-40B4-BE49-F238E27FC236}">
                <a16:creationId xmlns:a16="http://schemas.microsoft.com/office/drawing/2014/main" id="{94E7CA8D-0262-4FFA-836D-7F220AC97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05725"/>
              </p:ext>
            </p:extLst>
          </p:nvPr>
        </p:nvGraphicFramePr>
        <p:xfrm>
          <a:off x="1140902" y="1057013"/>
          <a:ext cx="11051097" cy="5721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21043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3D6F85D3-9D87-4C99-BCBE-3AA2918F9E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8728701"/>
              </p:ext>
            </p:extLst>
          </p:nvPr>
        </p:nvGraphicFramePr>
        <p:xfrm>
          <a:off x="2592925" y="285226"/>
          <a:ext cx="8911687" cy="805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AEABF1A8-057A-4794-BCE0-CA60CE1689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6097625"/>
              </p:ext>
            </p:extLst>
          </p:nvPr>
        </p:nvGraphicFramePr>
        <p:xfrm>
          <a:off x="771786" y="1031846"/>
          <a:ext cx="11341917" cy="5738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1812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81865176-93F2-464F-A524-A6AE55E861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9964490"/>
              </p:ext>
            </p:extLst>
          </p:nvPr>
        </p:nvGraphicFramePr>
        <p:xfrm>
          <a:off x="2592925" y="276837"/>
          <a:ext cx="8911687" cy="1006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6B62F047-C06E-4200-9952-1CD04A8B6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744000"/>
              </p:ext>
            </p:extLst>
          </p:nvPr>
        </p:nvGraphicFramePr>
        <p:xfrm>
          <a:off x="427839" y="1350627"/>
          <a:ext cx="11165745" cy="4560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957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C0A25286-558B-4ACA-943C-3D5967A0B3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6974945"/>
              </p:ext>
            </p:extLst>
          </p:nvPr>
        </p:nvGraphicFramePr>
        <p:xfrm>
          <a:off x="2592925" y="201336"/>
          <a:ext cx="8911687" cy="838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מציין מיקום תוכן 4">
            <a:extLst>
              <a:ext uri="{FF2B5EF4-FFF2-40B4-BE49-F238E27FC236}">
                <a16:creationId xmlns:a16="http://schemas.microsoft.com/office/drawing/2014/main" id="{73DD25D1-E5B6-40E6-BA24-B1D1B2D2E3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53062"/>
              </p:ext>
            </p:extLst>
          </p:nvPr>
        </p:nvGraphicFramePr>
        <p:xfrm>
          <a:off x="805342" y="1124125"/>
          <a:ext cx="11316749" cy="579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1906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0D44A9ED-5C02-4572-8C09-45C2B7D5E0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8348637"/>
              </p:ext>
            </p:extLst>
          </p:nvPr>
        </p:nvGraphicFramePr>
        <p:xfrm>
          <a:off x="2592925" y="0"/>
          <a:ext cx="8911687" cy="98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809584CF-3451-4D92-AD16-2EFDA2BFC0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2249530"/>
              </p:ext>
            </p:extLst>
          </p:nvPr>
        </p:nvGraphicFramePr>
        <p:xfrm>
          <a:off x="545284" y="922789"/>
          <a:ext cx="11646716" cy="6274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8551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מציין מיקום תוכן 9">
            <a:extLst>
              <a:ext uri="{FF2B5EF4-FFF2-40B4-BE49-F238E27FC236}">
                <a16:creationId xmlns:a16="http://schemas.microsoft.com/office/drawing/2014/main" id="{8289CF3F-4C94-48A2-88E1-469BCFEA46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606571"/>
              </p:ext>
            </p:extLst>
          </p:nvPr>
        </p:nvGraphicFramePr>
        <p:xfrm>
          <a:off x="964734" y="176169"/>
          <a:ext cx="10997967" cy="668183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97759">
                  <a:extLst>
                    <a:ext uri="{9D8B030D-6E8A-4147-A177-3AD203B41FA5}">
                      <a16:colId xmlns:a16="http://schemas.microsoft.com/office/drawing/2014/main" val="575898920"/>
                    </a:ext>
                  </a:extLst>
                </a:gridCol>
                <a:gridCol w="5503913">
                  <a:extLst>
                    <a:ext uri="{9D8B030D-6E8A-4147-A177-3AD203B41FA5}">
                      <a16:colId xmlns:a16="http://schemas.microsoft.com/office/drawing/2014/main" val="1151559967"/>
                    </a:ext>
                  </a:extLst>
                </a:gridCol>
                <a:gridCol w="2596295">
                  <a:extLst>
                    <a:ext uri="{9D8B030D-6E8A-4147-A177-3AD203B41FA5}">
                      <a16:colId xmlns:a16="http://schemas.microsoft.com/office/drawing/2014/main" val="2759810060"/>
                    </a:ext>
                  </a:extLst>
                </a:gridCol>
              </a:tblGrid>
              <a:tr h="48866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שם הפוליסה</a:t>
                      </a:r>
                      <a:endParaRPr lang="en-US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מהות הכיסוי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עלות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324940"/>
                  </a:ext>
                </a:extLst>
              </a:tr>
              <a:tr h="48866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צד ג'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נזקי גוף ונזקי רכוש שנגרמו לצד שלישי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149,056 ₪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06469"/>
                  </a:ext>
                </a:extLst>
              </a:tr>
              <a:tr h="50642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צד ג' עסקית מוסדות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וועדים/ מזכירויות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13,040 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0329622"/>
                  </a:ext>
                </a:extLst>
              </a:tr>
              <a:tr h="506420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כספים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כיסוי לגניבה בעת אחסון ובעת העברה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25,000 ₪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929253"/>
                  </a:ext>
                </a:extLst>
              </a:tr>
              <a:tr h="629202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עבודות קבלניות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כל הסיכונים קבלניים לעבודות שאינן חייבות במכרז עד שווי 360,000 לעבודה.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6,342 ₪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386829"/>
                  </a:ext>
                </a:extLst>
              </a:tr>
              <a:tr h="76229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נושאי משרה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בעלי תפקידים במועצה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7,751 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6914810"/>
                  </a:ext>
                </a:extLst>
              </a:tr>
              <a:tr h="879643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כל הסיכונים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רכוש ותשתיות במועצה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407,554 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201656"/>
                  </a:ext>
                </a:extLst>
              </a:tr>
              <a:tr h="47319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אחריות מעבידים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כיסוי ביטוחי כלפי נזק גופני או מחלה, שנגרמו לעובד כתוצאה מרשלנות המעסיק.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78,226 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5786531"/>
                  </a:ext>
                </a:extLst>
              </a:tr>
              <a:tr h="92511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אחריות מקצועית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נזק שנגרם בגין פעולה שנעשתה ע"י עובד מועצה  שנדרש רישיון לעבודתו (הפוליסה כוללת חבות המוצר)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54,037  ₪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6643590"/>
                  </a:ext>
                </a:extLst>
              </a:tr>
              <a:tr h="102222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הוצאות משפטיות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תביעות משפטיות כנגד מנהלים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12,043 ₪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8379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209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38CCDB09-5216-4D65-A4EE-B12F9819CF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3269775"/>
              </p:ext>
            </p:extLst>
          </p:nvPr>
        </p:nvGraphicFramePr>
        <p:xfrm>
          <a:off x="2592925" y="234892"/>
          <a:ext cx="8911687" cy="796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14722840-A839-41E3-893F-E1316EB266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739596"/>
              </p:ext>
            </p:extLst>
          </p:nvPr>
        </p:nvGraphicFramePr>
        <p:xfrm>
          <a:off x="486561" y="1031846"/>
          <a:ext cx="11610363" cy="5826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7891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988963AA-0EE1-47F7-B352-CC275076C4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5764904"/>
              </p:ext>
            </p:extLst>
          </p:nvPr>
        </p:nvGraphicFramePr>
        <p:xfrm>
          <a:off x="2592925" y="109057"/>
          <a:ext cx="8911687" cy="956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B74A5770-E87C-4D9B-A772-F299212F66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522877"/>
              </p:ext>
            </p:extLst>
          </p:nvPr>
        </p:nvGraphicFramePr>
        <p:xfrm>
          <a:off x="1249959" y="1350628"/>
          <a:ext cx="10863743" cy="5201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6466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8AE20EB0-CD48-45F6-823F-2CCC473005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4515343"/>
              </p:ext>
            </p:extLst>
          </p:nvPr>
        </p:nvGraphicFramePr>
        <p:xfrm>
          <a:off x="2592925" y="134225"/>
          <a:ext cx="8911687" cy="812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4C3B694C-B5F9-4EE9-9BCF-22A442771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84033"/>
              </p:ext>
            </p:extLst>
          </p:nvPr>
        </p:nvGraphicFramePr>
        <p:xfrm>
          <a:off x="1744910" y="1073791"/>
          <a:ext cx="10360404" cy="5649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4940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>
            <a:extLst>
              <a:ext uri="{FF2B5EF4-FFF2-40B4-BE49-F238E27FC236}">
                <a16:creationId xmlns:a16="http://schemas.microsoft.com/office/drawing/2014/main" id="{FE6B2CF6-BD8F-42C8-AE80-D740098AE7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4150639"/>
              </p:ext>
            </p:extLst>
          </p:nvPr>
        </p:nvGraphicFramePr>
        <p:xfrm>
          <a:off x="2592925" y="142614"/>
          <a:ext cx="8911687" cy="86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מציין מיקום תוכן 1">
            <a:extLst>
              <a:ext uri="{FF2B5EF4-FFF2-40B4-BE49-F238E27FC236}">
                <a16:creationId xmlns:a16="http://schemas.microsoft.com/office/drawing/2014/main" id="{E28AA5B0-3B2D-4F4F-9EE1-C0163A3ED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985246"/>
              </p:ext>
            </p:extLst>
          </p:nvPr>
        </p:nvGraphicFramePr>
        <p:xfrm>
          <a:off x="805343" y="1149292"/>
          <a:ext cx="10699269" cy="5566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75918171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331</TotalTime>
  <Words>445</Words>
  <Application>Microsoft Office PowerPoint</Application>
  <PresentationFormat>מסך רחב</PresentationFormat>
  <Paragraphs>72</Paragraphs>
  <Slides>11</Slides>
  <Notes>0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David</vt:lpstr>
      <vt:lpstr>Wingdings 3</vt:lpstr>
      <vt:lpstr>עשן מתפתל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ביטוחי המועצה</dc:title>
  <dc:creator>98שלמה בוזי</dc:creator>
  <cp:lastModifiedBy>98שלמה בוזי</cp:lastModifiedBy>
  <cp:revision>27</cp:revision>
  <cp:lastPrinted>2021-08-31T13:09:39Z</cp:lastPrinted>
  <dcterms:created xsi:type="dcterms:W3CDTF">2021-04-13T07:16:35Z</dcterms:created>
  <dcterms:modified xsi:type="dcterms:W3CDTF">2021-08-31T13:44:25Z</dcterms:modified>
</cp:coreProperties>
</file>