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handoutMasterIdLst>
    <p:handoutMasterId r:id="rId16"/>
  </p:handoutMasterIdLst>
  <p:sldIdLst>
    <p:sldId id="256" r:id="rId2"/>
    <p:sldId id="257" r:id="rId3"/>
    <p:sldId id="258" r:id="rId4"/>
    <p:sldId id="270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pikiwiki.org.il/?action=gallery&amp;img_id=11330" TargetMode="External"/><Relationship Id="rId1" Type="http://schemas.openxmlformats.org/officeDocument/2006/relationships/image" Target="../media/image10.jpg"/><Relationship Id="rId6" Type="http://schemas.openxmlformats.org/officeDocument/2006/relationships/hyperlink" Target="https://ethys6642.wordpress.com/category/%D7%90%D7%9E%D7%99%D7%A8%D7%95%D7%AA-%D7%95%D7%90%D7%97%D7%A8%D7%99%D7%9D/%D7%A1%D7%95%D7%A4%D7%A8%D7%99%D7%9D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he.wikipedia.org/wiki/%D7%A4%D7%95%D7%A8%D7%98%D7%9C:%D7%9B%D7%93%D7%95%D7%A8%D7%92%D7%9C/%D7%90%D7%A6%D7%98%D7%93%D7%99%D7%95%D7%9F_%D7%A0%D7%91%D7%97%D7%A8/1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he.wiktionary.org/wiki/%D7%A9%D7%95%D7%98%D7%A8" TargetMode="External"/><Relationship Id="rId1" Type="http://schemas.openxmlformats.org/officeDocument/2006/relationships/image" Target="../media/image2.jpg"/><Relationship Id="rId4" Type="http://schemas.openxmlformats.org/officeDocument/2006/relationships/hyperlink" Target="https://www.hamichlol.org.il/%D7%9B%D7%A3_%D7%99%D7%93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hyperlink" Target="https://he.wikipedia.org/wiki/%D7%91%D7%99%D7%AA_%D7%94%D7%A1%D7%A4%D7%A8_%D7%94%D7%A0%D7%99%D7%A1%D7%95%D7%99%D7%99_%D7%90%D7%91%D7%99%D7%97%D7%99%D7%9C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pikiwiki.org.il/?action=gallery&amp;img_id=11330" TargetMode="External"/><Relationship Id="rId1" Type="http://schemas.openxmlformats.org/officeDocument/2006/relationships/image" Target="../media/image10.jpg"/><Relationship Id="rId6" Type="http://schemas.openxmlformats.org/officeDocument/2006/relationships/hyperlink" Target="https://ethys6642.wordpress.com/category/%D7%90%D7%9E%D7%99%D7%A8%D7%95%D7%AA-%D7%95%D7%90%D7%97%D7%A8%D7%99%D7%9D/%D7%A1%D7%95%D7%A4%D7%A8%D7%99%D7%9D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he.wikipedia.org/wiki/%D7%A4%D7%95%D7%A8%D7%98%D7%9C:%D7%9B%D7%93%D7%95%D7%A8%D7%92%D7%9C/%D7%90%D7%A6%D7%98%D7%93%D7%99%D7%95%D7%9F_%D7%A0%D7%91%D7%97%D7%A8/1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he.wiktionary.org/wiki/%D7%A9%D7%95%D7%98%D7%A8" TargetMode="External"/><Relationship Id="rId1" Type="http://schemas.openxmlformats.org/officeDocument/2006/relationships/image" Target="../media/image2.jpg"/><Relationship Id="rId4" Type="http://schemas.openxmlformats.org/officeDocument/2006/relationships/hyperlink" Target="https://www.hamichlol.org.il/%D7%9B%D7%A3_%D7%99%D7%93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hyperlink" Target="https://he.wikipedia.org/wiki/%D7%91%D7%99%D7%AA_%D7%94%D7%A1%D7%A4%D7%A8_%D7%94%D7%A0%D7%99%D7%A1%D7%95%D7%99%D7%99_%D7%90%D7%91%D7%99%D7%97%D7%99%D7%9C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51F16-57F3-4341-9C2D-5F38173887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247114B-4E44-4DC1-8FD1-6056978AAB51}">
      <dgm:prSet custT="1"/>
      <dgm:spPr>
        <a:solidFill>
          <a:schemeClr val="accent3"/>
        </a:solidFill>
      </dgm:spPr>
      <dgm:t>
        <a:bodyPr/>
        <a:lstStyle/>
        <a:p>
          <a:pPr algn="ctr" rtl="1"/>
          <a:r>
            <a:rPr lang="he-IL" sz="3600" b="1" dirty="0">
              <a:latin typeface="David" panose="020E0502060401010101" pitchFamily="34" charset="-79"/>
              <a:cs typeface="David" panose="020E0502060401010101" pitchFamily="34" charset="-79"/>
            </a:rPr>
            <a:t>דוח ביקורת</a:t>
          </a:r>
          <a:endParaRPr lang="he-IL" sz="36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D2D031-3078-482F-86F0-4F07D8FC67EA}" type="parTrans" cxnId="{3B01A646-C10D-48DD-B287-6A54D582727F}">
      <dgm:prSet/>
      <dgm:spPr/>
      <dgm:t>
        <a:bodyPr/>
        <a:lstStyle/>
        <a:p>
          <a:pPr rtl="1"/>
          <a:endParaRPr lang="he-IL"/>
        </a:p>
      </dgm:t>
    </dgm:pt>
    <dgm:pt modelId="{8996EA8F-7ECC-41FE-BC6C-229B475AD7C7}" type="sibTrans" cxnId="{3B01A646-C10D-48DD-B287-6A54D582727F}">
      <dgm:prSet/>
      <dgm:spPr/>
      <dgm:t>
        <a:bodyPr/>
        <a:lstStyle/>
        <a:p>
          <a:pPr rtl="1"/>
          <a:endParaRPr lang="he-IL"/>
        </a:p>
      </dgm:t>
    </dgm:pt>
    <dgm:pt modelId="{33D6C435-0FB1-4D2A-9C07-0EA171A89309}" type="pres">
      <dgm:prSet presAssocID="{CAA51F16-57F3-4341-9C2D-5F381738876F}" presName="linear" presStyleCnt="0">
        <dgm:presLayoutVars>
          <dgm:animLvl val="lvl"/>
          <dgm:resizeHandles val="exact"/>
        </dgm:presLayoutVars>
      </dgm:prSet>
      <dgm:spPr/>
    </dgm:pt>
    <dgm:pt modelId="{3695DDAD-5E00-4462-9F7A-7639494DA18F}" type="pres">
      <dgm:prSet presAssocID="{C247114B-4E44-4DC1-8FD1-6056978AAB51}" presName="parentText" presStyleLbl="node1" presStyleIdx="0" presStyleCnt="1" custLinFactNeighborX="-7926" custLinFactNeighborY="-9178">
        <dgm:presLayoutVars>
          <dgm:chMax val="0"/>
          <dgm:bulletEnabled val="1"/>
        </dgm:presLayoutVars>
      </dgm:prSet>
      <dgm:spPr/>
    </dgm:pt>
  </dgm:ptLst>
  <dgm:cxnLst>
    <dgm:cxn modelId="{3B01A646-C10D-48DD-B287-6A54D582727F}" srcId="{CAA51F16-57F3-4341-9C2D-5F381738876F}" destId="{C247114B-4E44-4DC1-8FD1-6056978AAB51}" srcOrd="0" destOrd="0" parTransId="{89D2D031-3078-482F-86F0-4F07D8FC67EA}" sibTransId="{8996EA8F-7ECC-41FE-BC6C-229B475AD7C7}"/>
    <dgm:cxn modelId="{2A24DD56-8AD4-43E5-8461-285351BC3CB7}" type="presOf" srcId="{CAA51F16-57F3-4341-9C2D-5F381738876F}" destId="{33D6C435-0FB1-4D2A-9C07-0EA171A89309}" srcOrd="0" destOrd="0" presId="urn:microsoft.com/office/officeart/2005/8/layout/vList2"/>
    <dgm:cxn modelId="{E6F2D1F2-446B-47DB-8FC4-CEF9AA5985AD}" type="presOf" srcId="{C247114B-4E44-4DC1-8FD1-6056978AAB51}" destId="{3695DDAD-5E00-4462-9F7A-7639494DA18F}" srcOrd="0" destOrd="0" presId="urn:microsoft.com/office/officeart/2005/8/layout/vList2"/>
    <dgm:cxn modelId="{454A143C-6D9D-487B-8D25-1C00C091B723}" type="presParOf" srcId="{33D6C435-0FB1-4D2A-9C07-0EA171A89309}" destId="{3695DDAD-5E00-4462-9F7A-7639494DA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CE2B69-FFF2-4594-87CB-D20A9EA622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6B1C811-55BB-4D61-9872-D008DE8F5CF4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he-IL" sz="4400" b="1" dirty="0">
              <a:latin typeface="David" panose="020E0502060401010101" pitchFamily="34" charset="-79"/>
              <a:cs typeface="David" panose="020E0502060401010101" pitchFamily="34" charset="-79"/>
            </a:rPr>
            <a:t>חשיפת מידע</a:t>
          </a:r>
        </a:p>
        <a:p>
          <a:pPr rtl="1"/>
          <a:r>
            <a:rPr lang="he-IL" sz="2100" b="1" dirty="0">
              <a:latin typeface="David" panose="020E0502060401010101" pitchFamily="34" charset="-79"/>
              <a:cs typeface="David" panose="020E0502060401010101" pitchFamily="34" charset="-79"/>
            </a:rPr>
            <a:t>לציבור המעוניינים לפתוח עסקים.</a:t>
          </a:r>
          <a:endParaRPr lang="he-IL" sz="21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5C01EB8-BFD3-4221-8601-FF24393264E4}" type="parTrans" cxnId="{3C798C62-B433-4D16-A473-AC3DCCDE9FC7}">
      <dgm:prSet/>
      <dgm:spPr/>
      <dgm:t>
        <a:bodyPr/>
        <a:lstStyle/>
        <a:p>
          <a:pPr rtl="1"/>
          <a:endParaRPr lang="he-IL"/>
        </a:p>
      </dgm:t>
    </dgm:pt>
    <dgm:pt modelId="{B55924E3-DF1F-4494-AC38-4DDD2AB1499E}" type="sibTrans" cxnId="{3C798C62-B433-4D16-A473-AC3DCCDE9FC7}">
      <dgm:prSet/>
      <dgm:spPr/>
      <dgm:t>
        <a:bodyPr/>
        <a:lstStyle/>
        <a:p>
          <a:pPr rtl="1"/>
          <a:endParaRPr lang="he-IL"/>
        </a:p>
      </dgm:t>
    </dgm:pt>
    <dgm:pt modelId="{6B90BF3E-0AF1-421B-A898-832EE8E03F0D}">
      <dgm:prSet custT="1"/>
      <dgm:spPr>
        <a:solidFill>
          <a:schemeClr val="accent6"/>
        </a:solidFill>
      </dgm:spPr>
      <dgm:t>
        <a:bodyPr/>
        <a:lstStyle/>
        <a:p>
          <a:pPr rtl="1"/>
          <a:r>
            <a:rPr lang="he-IL" sz="4400" b="1" dirty="0">
              <a:latin typeface="David" panose="020E0502060401010101" pitchFamily="34" charset="-79"/>
              <a:cs typeface="David" panose="020E0502060401010101" pitchFamily="34" charset="-79"/>
            </a:rPr>
            <a:t>ליווי מקצועי</a:t>
          </a:r>
        </a:p>
        <a:p>
          <a:pPr rtl="1"/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(חוק, תקנות, צו רישוי עסקים). מעקב  ובחינת חידוש רישוי עסקים לעסקים שרישיונם פג תוקף .</a:t>
          </a:r>
          <a:endParaRPr lang="he-IL" sz="16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A77C69E-64F8-46D7-BC80-9C314324E21E}" type="sibTrans" cxnId="{5BDD4EC6-89E3-4F97-8EFA-778AFA145543}">
      <dgm:prSet/>
      <dgm:spPr/>
      <dgm:t>
        <a:bodyPr/>
        <a:lstStyle/>
        <a:p>
          <a:pPr rtl="1"/>
          <a:endParaRPr lang="he-IL"/>
        </a:p>
      </dgm:t>
    </dgm:pt>
    <dgm:pt modelId="{E2A26C47-9A66-4E99-B67D-9ADD89C358BE}" type="parTrans" cxnId="{5BDD4EC6-89E3-4F97-8EFA-778AFA145543}">
      <dgm:prSet/>
      <dgm:spPr/>
      <dgm:t>
        <a:bodyPr/>
        <a:lstStyle/>
        <a:p>
          <a:pPr rtl="1"/>
          <a:endParaRPr lang="he-IL"/>
        </a:p>
      </dgm:t>
    </dgm:pt>
    <dgm:pt modelId="{54603EC7-BCAA-4DE6-A121-F23F55DB2393}" type="pres">
      <dgm:prSet presAssocID="{28CE2B69-FFF2-4594-87CB-D20A9EA6221C}" presName="cycle" presStyleCnt="0">
        <dgm:presLayoutVars>
          <dgm:dir/>
          <dgm:resizeHandles val="exact"/>
        </dgm:presLayoutVars>
      </dgm:prSet>
      <dgm:spPr/>
    </dgm:pt>
    <dgm:pt modelId="{EF44D755-F6A5-4414-A793-8D01770C40EB}" type="pres">
      <dgm:prSet presAssocID="{D6B1C811-55BB-4D61-9872-D008DE8F5CF4}" presName="node" presStyleLbl="node1" presStyleIdx="0" presStyleCnt="2" custScaleX="130276" custRadScaleRad="90141" custRadScaleInc="-473">
        <dgm:presLayoutVars>
          <dgm:bulletEnabled val="1"/>
        </dgm:presLayoutVars>
      </dgm:prSet>
      <dgm:spPr/>
    </dgm:pt>
    <dgm:pt modelId="{F3225A77-6FF2-4769-889F-299D2CB70A8A}" type="pres">
      <dgm:prSet presAssocID="{B55924E3-DF1F-4494-AC38-4DDD2AB1499E}" presName="sibTrans" presStyleLbl="sibTrans2D1" presStyleIdx="0" presStyleCnt="2"/>
      <dgm:spPr/>
    </dgm:pt>
    <dgm:pt modelId="{97E0DEDA-E248-4D99-B612-DD3F50A8EE99}" type="pres">
      <dgm:prSet presAssocID="{B55924E3-DF1F-4494-AC38-4DDD2AB1499E}" presName="connectorText" presStyleLbl="sibTrans2D1" presStyleIdx="0" presStyleCnt="2"/>
      <dgm:spPr/>
    </dgm:pt>
    <dgm:pt modelId="{374C3EAC-46A9-4CA7-ACD7-4F99DF35AE5E}" type="pres">
      <dgm:prSet presAssocID="{6B90BF3E-0AF1-421B-A898-832EE8E03F0D}" presName="node" presStyleLbl="node1" presStyleIdx="1" presStyleCnt="2" custScaleX="128311" custRadScaleRad="73831" custRadScaleInc="-1713">
        <dgm:presLayoutVars>
          <dgm:bulletEnabled val="1"/>
        </dgm:presLayoutVars>
      </dgm:prSet>
      <dgm:spPr/>
    </dgm:pt>
    <dgm:pt modelId="{F4916DCC-FD13-48D1-8B2B-AA3B2F6540C0}" type="pres">
      <dgm:prSet presAssocID="{5A77C69E-64F8-46D7-BC80-9C314324E21E}" presName="sibTrans" presStyleLbl="sibTrans2D1" presStyleIdx="1" presStyleCnt="2"/>
      <dgm:spPr/>
    </dgm:pt>
    <dgm:pt modelId="{17F16FAD-53E6-44FF-A015-4D9B3244DFC0}" type="pres">
      <dgm:prSet presAssocID="{5A77C69E-64F8-46D7-BC80-9C314324E21E}" presName="connectorText" presStyleLbl="sibTrans2D1" presStyleIdx="1" presStyleCnt="2"/>
      <dgm:spPr/>
    </dgm:pt>
  </dgm:ptLst>
  <dgm:cxnLst>
    <dgm:cxn modelId="{6B797B33-6FA9-4BB1-9310-FB3C410A2123}" type="presOf" srcId="{6B90BF3E-0AF1-421B-A898-832EE8E03F0D}" destId="{374C3EAC-46A9-4CA7-ACD7-4F99DF35AE5E}" srcOrd="0" destOrd="0" presId="urn:microsoft.com/office/officeart/2005/8/layout/cycle2"/>
    <dgm:cxn modelId="{3C798C62-B433-4D16-A473-AC3DCCDE9FC7}" srcId="{28CE2B69-FFF2-4594-87CB-D20A9EA6221C}" destId="{D6B1C811-55BB-4D61-9872-D008DE8F5CF4}" srcOrd="0" destOrd="0" parTransId="{C5C01EB8-BFD3-4221-8601-FF24393264E4}" sibTransId="{B55924E3-DF1F-4494-AC38-4DDD2AB1499E}"/>
    <dgm:cxn modelId="{87880575-2A28-4CB3-B005-7E1E2305342E}" type="presOf" srcId="{5A77C69E-64F8-46D7-BC80-9C314324E21E}" destId="{F4916DCC-FD13-48D1-8B2B-AA3B2F6540C0}" srcOrd="0" destOrd="0" presId="urn:microsoft.com/office/officeart/2005/8/layout/cycle2"/>
    <dgm:cxn modelId="{9B04F258-6873-440B-9283-990F521715C4}" type="presOf" srcId="{D6B1C811-55BB-4D61-9872-D008DE8F5CF4}" destId="{EF44D755-F6A5-4414-A793-8D01770C40EB}" srcOrd="0" destOrd="0" presId="urn:microsoft.com/office/officeart/2005/8/layout/cycle2"/>
    <dgm:cxn modelId="{15457A99-D1DE-492C-9D88-2C6E3737C2A8}" type="presOf" srcId="{B55924E3-DF1F-4494-AC38-4DDD2AB1499E}" destId="{F3225A77-6FF2-4769-889F-299D2CB70A8A}" srcOrd="0" destOrd="0" presId="urn:microsoft.com/office/officeart/2005/8/layout/cycle2"/>
    <dgm:cxn modelId="{D5AB58A5-C5D5-4D62-86AE-939243DE999F}" type="presOf" srcId="{28CE2B69-FFF2-4594-87CB-D20A9EA6221C}" destId="{54603EC7-BCAA-4DE6-A121-F23F55DB2393}" srcOrd="0" destOrd="0" presId="urn:microsoft.com/office/officeart/2005/8/layout/cycle2"/>
    <dgm:cxn modelId="{5BDD4EC6-89E3-4F97-8EFA-778AFA145543}" srcId="{28CE2B69-FFF2-4594-87CB-D20A9EA6221C}" destId="{6B90BF3E-0AF1-421B-A898-832EE8E03F0D}" srcOrd="1" destOrd="0" parTransId="{E2A26C47-9A66-4E99-B67D-9ADD89C358BE}" sibTransId="{5A77C69E-64F8-46D7-BC80-9C314324E21E}"/>
    <dgm:cxn modelId="{A66D99D1-A62A-4BDD-AC49-5D1E25504A09}" type="presOf" srcId="{5A77C69E-64F8-46D7-BC80-9C314324E21E}" destId="{17F16FAD-53E6-44FF-A015-4D9B3244DFC0}" srcOrd="1" destOrd="0" presId="urn:microsoft.com/office/officeart/2005/8/layout/cycle2"/>
    <dgm:cxn modelId="{0A1F9CDF-9295-4BAF-8FA2-EE60946E9A65}" type="presOf" srcId="{B55924E3-DF1F-4494-AC38-4DDD2AB1499E}" destId="{97E0DEDA-E248-4D99-B612-DD3F50A8EE99}" srcOrd="1" destOrd="0" presId="urn:microsoft.com/office/officeart/2005/8/layout/cycle2"/>
    <dgm:cxn modelId="{C832FA16-6098-47CD-B15F-552107B4CFDD}" type="presParOf" srcId="{54603EC7-BCAA-4DE6-A121-F23F55DB2393}" destId="{EF44D755-F6A5-4414-A793-8D01770C40EB}" srcOrd="0" destOrd="0" presId="urn:microsoft.com/office/officeart/2005/8/layout/cycle2"/>
    <dgm:cxn modelId="{35EB130A-015D-4D51-9801-3BD973776AC9}" type="presParOf" srcId="{54603EC7-BCAA-4DE6-A121-F23F55DB2393}" destId="{F3225A77-6FF2-4769-889F-299D2CB70A8A}" srcOrd="1" destOrd="0" presId="urn:microsoft.com/office/officeart/2005/8/layout/cycle2"/>
    <dgm:cxn modelId="{1882D158-BA30-4625-9677-2F2E1C7FCE4A}" type="presParOf" srcId="{F3225A77-6FF2-4769-889F-299D2CB70A8A}" destId="{97E0DEDA-E248-4D99-B612-DD3F50A8EE99}" srcOrd="0" destOrd="0" presId="urn:microsoft.com/office/officeart/2005/8/layout/cycle2"/>
    <dgm:cxn modelId="{5B99D92D-FB6D-4A4E-A432-38F20FA2DC6A}" type="presParOf" srcId="{54603EC7-BCAA-4DE6-A121-F23F55DB2393}" destId="{374C3EAC-46A9-4CA7-ACD7-4F99DF35AE5E}" srcOrd="2" destOrd="0" presId="urn:microsoft.com/office/officeart/2005/8/layout/cycle2"/>
    <dgm:cxn modelId="{15B5F333-F0CC-4905-A4F7-F8B5A3A72550}" type="presParOf" srcId="{54603EC7-BCAA-4DE6-A121-F23F55DB2393}" destId="{F4916DCC-FD13-48D1-8B2B-AA3B2F6540C0}" srcOrd="3" destOrd="0" presId="urn:microsoft.com/office/officeart/2005/8/layout/cycle2"/>
    <dgm:cxn modelId="{17D2017C-8CB2-41F9-BFE0-4ADBEDAE7359}" type="presParOf" srcId="{F4916DCC-FD13-48D1-8B2B-AA3B2F6540C0}" destId="{17F16FAD-53E6-44FF-A015-4D9B3244DF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961D2E-DDB3-43DB-955B-B5437327C0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he-IL"/>
        </a:p>
      </dgm:t>
    </dgm:pt>
    <dgm:pt modelId="{6BD73865-735D-4FE3-88AC-AEBB3A2BD4FD}">
      <dgm:prSet/>
      <dgm:spPr/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מיפוי עסקים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130ABA7-D5EE-4C4E-8DA9-E25A80924A79}" type="parTrans" cxnId="{BCF956B5-150A-441D-A29C-4914DF7A06F5}">
      <dgm:prSet/>
      <dgm:spPr/>
      <dgm:t>
        <a:bodyPr/>
        <a:lstStyle/>
        <a:p>
          <a:pPr rtl="1"/>
          <a:endParaRPr lang="he-IL"/>
        </a:p>
      </dgm:t>
    </dgm:pt>
    <dgm:pt modelId="{657B72E9-961E-4C40-813C-C8DBCF07060A}" type="sibTrans" cxnId="{BCF956B5-150A-441D-A29C-4914DF7A06F5}">
      <dgm:prSet/>
      <dgm:spPr/>
      <dgm:t>
        <a:bodyPr/>
        <a:lstStyle/>
        <a:p>
          <a:pPr rtl="1"/>
          <a:endParaRPr lang="he-IL"/>
        </a:p>
      </dgm:t>
    </dgm:pt>
    <dgm:pt modelId="{5963A767-E259-481E-828A-54F43A9BAF05}" type="pres">
      <dgm:prSet presAssocID="{1A961D2E-DDB3-43DB-955B-B5437327C0DD}" presName="linear" presStyleCnt="0">
        <dgm:presLayoutVars>
          <dgm:animLvl val="lvl"/>
          <dgm:resizeHandles val="exact"/>
        </dgm:presLayoutVars>
      </dgm:prSet>
      <dgm:spPr/>
    </dgm:pt>
    <dgm:pt modelId="{0DC7C7B6-4C93-4CB1-B995-710BF62D3692}" type="pres">
      <dgm:prSet presAssocID="{6BD73865-735D-4FE3-88AC-AEBB3A2BD4FD}" presName="parentText" presStyleLbl="node1" presStyleIdx="0" presStyleCnt="1" custLinFactNeighborX="3626" custLinFactNeighborY="-406">
        <dgm:presLayoutVars>
          <dgm:chMax val="0"/>
          <dgm:bulletEnabled val="1"/>
        </dgm:presLayoutVars>
      </dgm:prSet>
      <dgm:spPr/>
    </dgm:pt>
  </dgm:ptLst>
  <dgm:cxnLst>
    <dgm:cxn modelId="{ABB9F741-01B1-4923-9EBB-B0A1632D0EC1}" type="presOf" srcId="{1A961D2E-DDB3-43DB-955B-B5437327C0DD}" destId="{5963A767-E259-481E-828A-54F43A9BAF05}" srcOrd="0" destOrd="0" presId="urn:microsoft.com/office/officeart/2005/8/layout/vList2"/>
    <dgm:cxn modelId="{E5174E4D-6B10-444F-841F-9821DA82EDE2}" type="presOf" srcId="{6BD73865-735D-4FE3-88AC-AEBB3A2BD4FD}" destId="{0DC7C7B6-4C93-4CB1-B995-710BF62D3692}" srcOrd="0" destOrd="0" presId="urn:microsoft.com/office/officeart/2005/8/layout/vList2"/>
    <dgm:cxn modelId="{BCF956B5-150A-441D-A29C-4914DF7A06F5}" srcId="{1A961D2E-DDB3-43DB-955B-B5437327C0DD}" destId="{6BD73865-735D-4FE3-88AC-AEBB3A2BD4FD}" srcOrd="0" destOrd="0" parTransId="{8130ABA7-D5EE-4C4E-8DA9-E25A80924A79}" sibTransId="{657B72E9-961E-4C40-813C-C8DBCF07060A}"/>
    <dgm:cxn modelId="{BE28BCB2-4709-41CA-A183-7F55CB194285}" type="presParOf" srcId="{5963A767-E259-481E-828A-54F43A9BAF05}" destId="{0DC7C7B6-4C93-4CB1-B995-710BF62D36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B1368A-548C-46F8-A8A5-2499CC5947F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A63A067-BA24-498A-A09E-2196B1EE4EBC}">
      <dgm:prSet custT="1"/>
      <dgm:spPr/>
      <dgm:t>
        <a:bodyPr/>
        <a:lstStyle/>
        <a:p>
          <a:pPr rtl="1"/>
          <a:r>
            <a:rPr lang="he-IL" sz="3600" b="1" dirty="0">
              <a:latin typeface="David" panose="020E0502060401010101" pitchFamily="34" charset="-79"/>
              <a:cs typeface="David" panose="020E0502060401010101" pitchFamily="34" charset="-79"/>
            </a:rPr>
            <a:t>ל- 75% מהעסקים יש רישיון .   </a:t>
          </a:r>
          <a:endParaRPr lang="he-IL" sz="36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7732AAA-879A-448E-90B7-C5D4534774BA}" type="parTrans" cxnId="{4656343D-1A6C-46E7-9BFD-DF6A756055AE}">
      <dgm:prSet/>
      <dgm:spPr/>
      <dgm:t>
        <a:bodyPr/>
        <a:lstStyle/>
        <a:p>
          <a:pPr rtl="1"/>
          <a:endParaRPr lang="he-IL"/>
        </a:p>
      </dgm:t>
    </dgm:pt>
    <dgm:pt modelId="{0B4627BB-CD54-4AC3-91E5-802FCA4E1B92}" type="sibTrans" cxnId="{4656343D-1A6C-46E7-9BFD-DF6A756055AE}">
      <dgm:prSet/>
      <dgm:spPr/>
      <dgm:t>
        <a:bodyPr/>
        <a:lstStyle/>
        <a:p>
          <a:pPr rtl="1"/>
          <a:endParaRPr lang="he-IL"/>
        </a:p>
      </dgm:t>
    </dgm:pt>
    <dgm:pt modelId="{660B6DC6-E6F8-4BDC-B0FF-9FF40D30EEBA}">
      <dgm:prSet custT="1"/>
      <dgm:spPr/>
      <dgm:t>
        <a:bodyPr/>
        <a:lstStyle/>
        <a:p>
          <a:pPr rtl="1"/>
          <a:r>
            <a:rPr lang="he-IL" sz="4000" dirty="0">
              <a:latin typeface="David" panose="020E0502060401010101" pitchFamily="34" charset="-79"/>
              <a:cs typeface="David" panose="020E0502060401010101" pitchFamily="34" charset="-79"/>
            </a:rPr>
            <a:t>אין פקח רישוי עסקים </a:t>
          </a:r>
        </a:p>
      </dgm:t>
    </dgm:pt>
    <dgm:pt modelId="{59F80F2D-54A9-4DF5-A65A-0C972AEC6508}" type="parTrans" cxnId="{523193B0-EFE2-4886-8C95-668BE58E5BE8}">
      <dgm:prSet/>
      <dgm:spPr/>
      <dgm:t>
        <a:bodyPr/>
        <a:lstStyle/>
        <a:p>
          <a:pPr rtl="1"/>
          <a:endParaRPr lang="he-IL"/>
        </a:p>
      </dgm:t>
    </dgm:pt>
    <dgm:pt modelId="{C0AB32F7-81BF-40DF-A787-61866CFD5078}" type="sibTrans" cxnId="{523193B0-EFE2-4886-8C95-668BE58E5BE8}">
      <dgm:prSet/>
      <dgm:spPr/>
      <dgm:t>
        <a:bodyPr/>
        <a:lstStyle/>
        <a:p>
          <a:pPr rtl="1"/>
          <a:endParaRPr lang="he-IL"/>
        </a:p>
      </dgm:t>
    </dgm:pt>
    <dgm:pt modelId="{1AEF45C5-F10D-4FA1-AF39-333C294FAEE3}">
      <dgm:prSet custT="1"/>
      <dgm:spPr/>
      <dgm:t>
        <a:bodyPr/>
        <a:lstStyle/>
        <a:p>
          <a:pPr rtl="1"/>
          <a:r>
            <a:rPr lang="he-IL" sz="4000" b="1" dirty="0">
              <a:latin typeface="David" panose="020E0502060401010101" pitchFamily="34" charset="-79"/>
              <a:cs typeface="David" panose="020E0502060401010101" pitchFamily="34" charset="-79"/>
            </a:rPr>
            <a:t>לא נערך מיפוי עסקים  במועצה. </a:t>
          </a:r>
          <a:endParaRPr lang="he-IL" sz="4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13DA6B-3DC5-4789-8B0A-492DE9D70F19}" type="parTrans" cxnId="{D190B396-05A1-43BD-8223-99479AAAC31B}">
      <dgm:prSet/>
      <dgm:spPr/>
      <dgm:t>
        <a:bodyPr/>
        <a:lstStyle/>
        <a:p>
          <a:pPr rtl="1"/>
          <a:endParaRPr lang="he-IL"/>
        </a:p>
      </dgm:t>
    </dgm:pt>
    <dgm:pt modelId="{75B971BF-9E73-4A51-8567-0AD3E74B1903}" type="sibTrans" cxnId="{D190B396-05A1-43BD-8223-99479AAAC31B}">
      <dgm:prSet/>
      <dgm:spPr/>
      <dgm:t>
        <a:bodyPr/>
        <a:lstStyle/>
        <a:p>
          <a:pPr rtl="1"/>
          <a:endParaRPr lang="he-IL"/>
        </a:p>
      </dgm:t>
    </dgm:pt>
    <dgm:pt modelId="{B5C91CDB-2196-4AB8-9E06-25D7ECCB40C6}" type="pres">
      <dgm:prSet presAssocID="{ECB1368A-548C-46F8-A8A5-2499CC5947F8}" presName="compositeShape" presStyleCnt="0">
        <dgm:presLayoutVars>
          <dgm:dir/>
          <dgm:resizeHandles/>
        </dgm:presLayoutVars>
      </dgm:prSet>
      <dgm:spPr/>
    </dgm:pt>
    <dgm:pt modelId="{86969A9E-4A6E-4EF4-B43C-B9F0CA1FC65D}" type="pres">
      <dgm:prSet presAssocID="{ECB1368A-548C-46F8-A8A5-2499CC5947F8}" presName="pyramid" presStyleLbl="node1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BEEA886C-DA67-491A-B541-EE7369627E52}" type="pres">
      <dgm:prSet presAssocID="{ECB1368A-548C-46F8-A8A5-2499CC5947F8}" presName="theList" presStyleCnt="0"/>
      <dgm:spPr/>
    </dgm:pt>
    <dgm:pt modelId="{8E3B834A-0A4B-41C1-8731-296804ACE677}" type="pres">
      <dgm:prSet presAssocID="{8A63A067-BA24-498A-A09E-2196B1EE4EBC}" presName="aNode" presStyleLbl="fgAcc1" presStyleIdx="0" presStyleCnt="3">
        <dgm:presLayoutVars>
          <dgm:bulletEnabled val="1"/>
        </dgm:presLayoutVars>
      </dgm:prSet>
      <dgm:spPr/>
    </dgm:pt>
    <dgm:pt modelId="{9111CEDE-42EB-4461-8575-EC7654980F98}" type="pres">
      <dgm:prSet presAssocID="{8A63A067-BA24-498A-A09E-2196B1EE4EBC}" presName="aSpace" presStyleCnt="0"/>
      <dgm:spPr/>
    </dgm:pt>
    <dgm:pt modelId="{773EFBCD-E268-4834-8B8B-22F9F802BE28}" type="pres">
      <dgm:prSet presAssocID="{660B6DC6-E6F8-4BDC-B0FF-9FF40D30EEBA}" presName="aNode" presStyleLbl="fgAcc1" presStyleIdx="1" presStyleCnt="3">
        <dgm:presLayoutVars>
          <dgm:bulletEnabled val="1"/>
        </dgm:presLayoutVars>
      </dgm:prSet>
      <dgm:spPr/>
    </dgm:pt>
    <dgm:pt modelId="{50D59F11-57EE-4298-9DDA-7FECFFD422A3}" type="pres">
      <dgm:prSet presAssocID="{660B6DC6-E6F8-4BDC-B0FF-9FF40D30EEBA}" presName="aSpace" presStyleCnt="0"/>
      <dgm:spPr/>
    </dgm:pt>
    <dgm:pt modelId="{B4F84971-8D4C-4156-8B5B-ACD8265D53BC}" type="pres">
      <dgm:prSet presAssocID="{1AEF45C5-F10D-4FA1-AF39-333C294FAEE3}" presName="aNode" presStyleLbl="fgAcc1" presStyleIdx="2" presStyleCnt="3">
        <dgm:presLayoutVars>
          <dgm:bulletEnabled val="1"/>
        </dgm:presLayoutVars>
      </dgm:prSet>
      <dgm:spPr/>
    </dgm:pt>
    <dgm:pt modelId="{9FFCE630-5D18-4A0C-BF9F-326D655427E0}" type="pres">
      <dgm:prSet presAssocID="{1AEF45C5-F10D-4FA1-AF39-333C294FAEE3}" presName="aSpace" presStyleCnt="0"/>
      <dgm:spPr/>
    </dgm:pt>
  </dgm:ptLst>
  <dgm:cxnLst>
    <dgm:cxn modelId="{4656343D-1A6C-46E7-9BFD-DF6A756055AE}" srcId="{ECB1368A-548C-46F8-A8A5-2499CC5947F8}" destId="{8A63A067-BA24-498A-A09E-2196B1EE4EBC}" srcOrd="0" destOrd="0" parTransId="{67732AAA-879A-448E-90B7-C5D4534774BA}" sibTransId="{0B4627BB-CD54-4AC3-91E5-802FCA4E1B92}"/>
    <dgm:cxn modelId="{BBB26686-6CB9-42F5-B02F-B3FC7BA61551}" type="presOf" srcId="{1AEF45C5-F10D-4FA1-AF39-333C294FAEE3}" destId="{B4F84971-8D4C-4156-8B5B-ACD8265D53BC}" srcOrd="0" destOrd="0" presId="urn:microsoft.com/office/officeart/2005/8/layout/pyramid2"/>
    <dgm:cxn modelId="{D190B396-05A1-43BD-8223-99479AAAC31B}" srcId="{ECB1368A-548C-46F8-A8A5-2499CC5947F8}" destId="{1AEF45C5-F10D-4FA1-AF39-333C294FAEE3}" srcOrd="2" destOrd="0" parTransId="{BC13DA6B-3DC5-4789-8B0A-492DE9D70F19}" sibTransId="{75B971BF-9E73-4A51-8567-0AD3E74B1903}"/>
    <dgm:cxn modelId="{523193B0-EFE2-4886-8C95-668BE58E5BE8}" srcId="{ECB1368A-548C-46F8-A8A5-2499CC5947F8}" destId="{660B6DC6-E6F8-4BDC-B0FF-9FF40D30EEBA}" srcOrd="1" destOrd="0" parTransId="{59F80F2D-54A9-4DF5-A65A-0C972AEC6508}" sibTransId="{C0AB32F7-81BF-40DF-A787-61866CFD5078}"/>
    <dgm:cxn modelId="{A23037B6-DBC0-4021-B5C4-71C4D968602A}" type="presOf" srcId="{660B6DC6-E6F8-4BDC-B0FF-9FF40D30EEBA}" destId="{773EFBCD-E268-4834-8B8B-22F9F802BE28}" srcOrd="0" destOrd="0" presId="urn:microsoft.com/office/officeart/2005/8/layout/pyramid2"/>
    <dgm:cxn modelId="{5A1BCFCC-C4C3-48D6-ADAA-5A8AAC11E659}" type="presOf" srcId="{8A63A067-BA24-498A-A09E-2196B1EE4EBC}" destId="{8E3B834A-0A4B-41C1-8731-296804ACE677}" srcOrd="0" destOrd="0" presId="urn:microsoft.com/office/officeart/2005/8/layout/pyramid2"/>
    <dgm:cxn modelId="{98F6A4E0-F553-4F25-A99C-0A34FA93115C}" type="presOf" srcId="{ECB1368A-548C-46F8-A8A5-2499CC5947F8}" destId="{B5C91CDB-2196-4AB8-9E06-25D7ECCB40C6}" srcOrd="0" destOrd="0" presId="urn:microsoft.com/office/officeart/2005/8/layout/pyramid2"/>
    <dgm:cxn modelId="{12E599F1-D824-471D-B83D-494AD14A393D}" type="presParOf" srcId="{B5C91CDB-2196-4AB8-9E06-25D7ECCB40C6}" destId="{86969A9E-4A6E-4EF4-B43C-B9F0CA1FC65D}" srcOrd="0" destOrd="0" presId="urn:microsoft.com/office/officeart/2005/8/layout/pyramid2"/>
    <dgm:cxn modelId="{28A94CB9-91A4-4E5E-9E32-CA4555F87608}" type="presParOf" srcId="{B5C91CDB-2196-4AB8-9E06-25D7ECCB40C6}" destId="{BEEA886C-DA67-491A-B541-EE7369627E52}" srcOrd="1" destOrd="0" presId="urn:microsoft.com/office/officeart/2005/8/layout/pyramid2"/>
    <dgm:cxn modelId="{9C0E5283-F0D7-42E4-AA29-54206D52F37E}" type="presParOf" srcId="{BEEA886C-DA67-491A-B541-EE7369627E52}" destId="{8E3B834A-0A4B-41C1-8731-296804ACE677}" srcOrd="0" destOrd="0" presId="urn:microsoft.com/office/officeart/2005/8/layout/pyramid2"/>
    <dgm:cxn modelId="{D8C98B35-CCEC-4725-903B-3E9F1DEDE2FB}" type="presParOf" srcId="{BEEA886C-DA67-491A-B541-EE7369627E52}" destId="{9111CEDE-42EB-4461-8575-EC7654980F98}" srcOrd="1" destOrd="0" presId="urn:microsoft.com/office/officeart/2005/8/layout/pyramid2"/>
    <dgm:cxn modelId="{7E3A8B32-1F0B-4635-A746-97F7EB105746}" type="presParOf" srcId="{BEEA886C-DA67-491A-B541-EE7369627E52}" destId="{773EFBCD-E268-4834-8B8B-22F9F802BE28}" srcOrd="2" destOrd="0" presId="urn:microsoft.com/office/officeart/2005/8/layout/pyramid2"/>
    <dgm:cxn modelId="{986D0361-6650-4E8F-B7A7-071D7D9C3593}" type="presParOf" srcId="{BEEA886C-DA67-491A-B541-EE7369627E52}" destId="{50D59F11-57EE-4298-9DDA-7FECFFD422A3}" srcOrd="3" destOrd="0" presId="urn:microsoft.com/office/officeart/2005/8/layout/pyramid2"/>
    <dgm:cxn modelId="{59F3FB63-2B9C-4EB0-BBF0-7B054EE7397F}" type="presParOf" srcId="{BEEA886C-DA67-491A-B541-EE7369627E52}" destId="{B4F84971-8D4C-4156-8B5B-ACD8265D53BC}" srcOrd="4" destOrd="0" presId="urn:microsoft.com/office/officeart/2005/8/layout/pyramid2"/>
    <dgm:cxn modelId="{C99E9374-807D-48AB-B04B-44481EABEB3C}" type="presParOf" srcId="{BEEA886C-DA67-491A-B541-EE7369627E52}" destId="{9FFCE630-5D18-4A0C-BF9F-326D655427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FF8C77-ED5E-4227-AFE2-07AEAFA003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he-IL"/>
        </a:p>
      </dgm:t>
    </dgm:pt>
    <dgm:pt modelId="{4D5F5498-F53B-4324-BA3D-55349D471D32}">
      <dgm:prSet/>
      <dgm:spPr/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שילוב זרועות בפיקוח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3CEE256-4B12-4E2E-8E5B-7F5306FAFB12}" type="parTrans" cxnId="{D4EA5733-C354-4D33-A76E-CE94531237F5}">
      <dgm:prSet/>
      <dgm:spPr/>
      <dgm:t>
        <a:bodyPr/>
        <a:lstStyle/>
        <a:p>
          <a:pPr rtl="1"/>
          <a:endParaRPr lang="he-IL"/>
        </a:p>
      </dgm:t>
    </dgm:pt>
    <dgm:pt modelId="{4DA6B0A1-C51F-454E-A13F-EF896E26B8EB}" type="sibTrans" cxnId="{D4EA5733-C354-4D33-A76E-CE94531237F5}">
      <dgm:prSet/>
      <dgm:spPr/>
      <dgm:t>
        <a:bodyPr/>
        <a:lstStyle/>
        <a:p>
          <a:pPr rtl="1"/>
          <a:endParaRPr lang="he-IL"/>
        </a:p>
      </dgm:t>
    </dgm:pt>
    <dgm:pt modelId="{5BF2D1BE-A3B2-4BAB-ABCB-DFD9CB56D356}" type="pres">
      <dgm:prSet presAssocID="{24FF8C77-ED5E-4227-AFE2-07AEAFA0031B}" presName="linear" presStyleCnt="0">
        <dgm:presLayoutVars>
          <dgm:animLvl val="lvl"/>
          <dgm:resizeHandles val="exact"/>
        </dgm:presLayoutVars>
      </dgm:prSet>
      <dgm:spPr/>
    </dgm:pt>
    <dgm:pt modelId="{D227FED0-368F-4114-9763-DF7AC22ED49B}" type="pres">
      <dgm:prSet presAssocID="{4D5F5498-F53B-4324-BA3D-55349D471D3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EA5733-C354-4D33-A76E-CE94531237F5}" srcId="{24FF8C77-ED5E-4227-AFE2-07AEAFA0031B}" destId="{4D5F5498-F53B-4324-BA3D-55349D471D32}" srcOrd="0" destOrd="0" parTransId="{B3CEE256-4B12-4E2E-8E5B-7F5306FAFB12}" sibTransId="{4DA6B0A1-C51F-454E-A13F-EF896E26B8EB}"/>
    <dgm:cxn modelId="{92DF77BC-5679-4024-BEB9-B4E2CCFEDD79}" type="presOf" srcId="{4D5F5498-F53B-4324-BA3D-55349D471D32}" destId="{D227FED0-368F-4114-9763-DF7AC22ED49B}" srcOrd="0" destOrd="0" presId="urn:microsoft.com/office/officeart/2005/8/layout/vList2"/>
    <dgm:cxn modelId="{535352F0-DD02-4BB4-B647-1FE94B593CED}" type="presOf" srcId="{24FF8C77-ED5E-4227-AFE2-07AEAFA0031B}" destId="{5BF2D1BE-A3B2-4BAB-ABCB-DFD9CB56D356}" srcOrd="0" destOrd="0" presId="urn:microsoft.com/office/officeart/2005/8/layout/vList2"/>
    <dgm:cxn modelId="{8DD7A92A-CDF9-4B40-8733-6C3213FAB610}" type="presParOf" srcId="{5BF2D1BE-A3B2-4BAB-ABCB-DFD9CB56D356}" destId="{D227FED0-368F-4114-9763-DF7AC22ED4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E5C796-83C4-4D20-A1EB-F9D57E56D8C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5D8D9DC-B5D4-4D96-A85B-58D082586983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1"/>
          <a:r>
            <a:rPr lang="he-IL" sz="4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גורמי פיקוח</a:t>
          </a:r>
          <a:endParaRPr lang="he-IL" sz="4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0EF8BE2-5CC3-40FD-B91A-4700DF6E26B8}" type="parTrans" cxnId="{7D0E1E74-8887-4A9C-BBB2-5ED4BDFE14FB}">
      <dgm:prSet/>
      <dgm:spPr/>
      <dgm:t>
        <a:bodyPr/>
        <a:lstStyle/>
        <a:p>
          <a:pPr rtl="1"/>
          <a:endParaRPr lang="he-IL"/>
        </a:p>
      </dgm:t>
    </dgm:pt>
    <dgm:pt modelId="{9A85AE45-4FAE-4624-B08F-873BBBED76AE}" type="sibTrans" cxnId="{7D0E1E74-8887-4A9C-BBB2-5ED4BDFE14FB}">
      <dgm:prSet/>
      <dgm:spPr/>
      <dgm:t>
        <a:bodyPr/>
        <a:lstStyle/>
        <a:p>
          <a:pPr rtl="1"/>
          <a:endParaRPr lang="he-IL"/>
        </a:p>
      </dgm:t>
    </dgm:pt>
    <dgm:pt modelId="{4DA19F1E-0593-4966-B42D-FE661035AEB9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רישוי עסקים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4BA763-9DA6-4934-B9F4-87DDD92B2ACE}" type="parTrans" cxnId="{CBE14D2D-2874-41AE-AAFC-91C13EBD6435}">
      <dgm:prSet/>
      <dgm:spPr/>
      <dgm:t>
        <a:bodyPr/>
        <a:lstStyle/>
        <a:p>
          <a:pPr rtl="1"/>
          <a:endParaRPr lang="he-IL"/>
        </a:p>
      </dgm:t>
    </dgm:pt>
    <dgm:pt modelId="{3DEA9B93-8DCA-4D8D-B521-F62A88FD215B}" type="sibTrans" cxnId="{CBE14D2D-2874-41AE-AAFC-91C13EBD6435}">
      <dgm:prSet/>
      <dgm:spPr/>
      <dgm:t>
        <a:bodyPr/>
        <a:lstStyle/>
        <a:p>
          <a:pPr rtl="1"/>
          <a:endParaRPr lang="he-IL"/>
        </a:p>
      </dgm:t>
    </dgm:pt>
    <dgm:pt modelId="{85199435-D8D5-404B-AC2C-B3BCC691DE0D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תכנון ובניה.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043607-8601-43D6-A928-11E99FC05105}" type="parTrans" cxnId="{06738B37-608F-4483-87FD-59E8695A7837}">
      <dgm:prSet/>
      <dgm:spPr/>
      <dgm:t>
        <a:bodyPr/>
        <a:lstStyle/>
        <a:p>
          <a:pPr rtl="1"/>
          <a:endParaRPr lang="he-IL"/>
        </a:p>
      </dgm:t>
    </dgm:pt>
    <dgm:pt modelId="{A8AFB6FC-F468-4245-B5FA-448B1C8F5312}" type="sibTrans" cxnId="{06738B37-608F-4483-87FD-59E8695A7837}">
      <dgm:prSet/>
      <dgm:spPr/>
      <dgm:t>
        <a:bodyPr/>
        <a:lstStyle/>
        <a:p>
          <a:pPr rtl="1"/>
          <a:endParaRPr lang="he-IL"/>
        </a:p>
      </dgm:t>
    </dgm:pt>
    <dgm:pt modelId="{A703BA8D-A5AA-4DBF-83B1-4758B4353369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גביה.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46276F4-F1E8-4AEF-A786-2ED9F87CC39B}" type="parTrans" cxnId="{11FC659E-9A3D-4B6F-A54F-089579DAB5C8}">
      <dgm:prSet/>
      <dgm:spPr/>
      <dgm:t>
        <a:bodyPr/>
        <a:lstStyle/>
        <a:p>
          <a:pPr rtl="1"/>
          <a:endParaRPr lang="he-IL"/>
        </a:p>
      </dgm:t>
    </dgm:pt>
    <dgm:pt modelId="{ECD3C470-9F0F-4B4D-BB64-61C04F046BF7}" type="sibTrans" cxnId="{11FC659E-9A3D-4B6F-A54F-089579DAB5C8}">
      <dgm:prSet/>
      <dgm:spPr/>
      <dgm:t>
        <a:bodyPr/>
        <a:lstStyle/>
        <a:p>
          <a:pPr rtl="1"/>
          <a:endParaRPr lang="he-IL"/>
        </a:p>
      </dgm:t>
    </dgm:pt>
    <dgm:pt modelId="{BB439DFA-E485-401E-AAC0-F8E67DDE48CD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שטחים פתוחים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119E20E-C16E-4651-A48A-5F70A5D3C7B6}" type="parTrans" cxnId="{90E58149-67C2-44E9-8401-DB08DE940488}">
      <dgm:prSet/>
      <dgm:spPr/>
      <dgm:t>
        <a:bodyPr/>
        <a:lstStyle/>
        <a:p>
          <a:pPr rtl="1"/>
          <a:endParaRPr lang="he-IL"/>
        </a:p>
      </dgm:t>
    </dgm:pt>
    <dgm:pt modelId="{9096B8B6-8F6A-4036-878A-500A1FC3F227}" type="sibTrans" cxnId="{90E58149-67C2-44E9-8401-DB08DE940488}">
      <dgm:prSet/>
      <dgm:spPr/>
      <dgm:t>
        <a:bodyPr/>
        <a:lstStyle/>
        <a:p>
          <a:pPr rtl="1"/>
          <a:endParaRPr lang="he-IL"/>
        </a:p>
      </dgm:t>
    </dgm:pt>
    <dgm:pt modelId="{51791C0F-D3AC-4EE5-9644-B47433B2993D}">
      <dgm:prSet custT="1"/>
      <dgm:spPr/>
      <dgm:t>
        <a:bodyPr/>
        <a:lstStyle/>
        <a:p>
          <a:pPr rtl="1"/>
          <a:r>
            <a: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שיתוף פעולה חלקי </a:t>
          </a:r>
        </a:p>
        <a:p>
          <a:pPr rtl="1"/>
          <a:endParaRPr lang="he-IL" sz="44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EC9FE3F-21C7-4AC5-94B2-3362D5E91A36}" type="parTrans" cxnId="{CA5B43FF-20D3-41A9-A036-31F1D84AB5E4}">
      <dgm:prSet/>
      <dgm:spPr/>
      <dgm:t>
        <a:bodyPr/>
        <a:lstStyle/>
        <a:p>
          <a:pPr rtl="1"/>
          <a:endParaRPr lang="he-IL"/>
        </a:p>
      </dgm:t>
    </dgm:pt>
    <dgm:pt modelId="{6220F5F0-B2AB-4137-8DB8-1000156C1EC5}" type="sibTrans" cxnId="{CA5B43FF-20D3-41A9-A036-31F1D84AB5E4}">
      <dgm:prSet/>
      <dgm:spPr/>
      <dgm:t>
        <a:bodyPr/>
        <a:lstStyle/>
        <a:p>
          <a:pPr rtl="1"/>
          <a:endParaRPr lang="he-IL"/>
        </a:p>
      </dgm:t>
    </dgm:pt>
    <dgm:pt modelId="{1849935F-5894-45BC-A0D9-CA8CD26AC593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כלבים.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F9927D2-CA92-4B0B-9B09-7E0D20433CB7}" type="parTrans" cxnId="{7E4E751E-3A64-4F9D-B3EE-01311787DB21}">
      <dgm:prSet/>
      <dgm:spPr/>
      <dgm:t>
        <a:bodyPr/>
        <a:lstStyle/>
        <a:p>
          <a:pPr rtl="1"/>
          <a:endParaRPr lang="he-IL"/>
        </a:p>
      </dgm:t>
    </dgm:pt>
    <dgm:pt modelId="{98E006F7-52C3-4646-BF1D-B87B419E6172}" type="sibTrans" cxnId="{7E4E751E-3A64-4F9D-B3EE-01311787DB21}">
      <dgm:prSet/>
      <dgm:spPr/>
      <dgm:t>
        <a:bodyPr/>
        <a:lstStyle/>
        <a:p>
          <a:pPr rtl="1"/>
          <a:endParaRPr lang="he-IL"/>
        </a:p>
      </dgm:t>
    </dgm:pt>
    <dgm:pt modelId="{99186679-9712-42A4-B8FB-4047DA74A19A}" type="pres">
      <dgm:prSet presAssocID="{B5E5C796-83C4-4D20-A1EB-F9D57E56D8C9}" presName="compositeShape" presStyleCnt="0">
        <dgm:presLayoutVars>
          <dgm:chMax val="7"/>
          <dgm:dir/>
          <dgm:resizeHandles val="exact"/>
        </dgm:presLayoutVars>
      </dgm:prSet>
      <dgm:spPr/>
    </dgm:pt>
    <dgm:pt modelId="{884A3D0A-4F3E-4346-9A49-808CDF041500}" type="pres">
      <dgm:prSet presAssocID="{F5D8D9DC-B5D4-4D96-A85B-58D082586983}" presName="circ1" presStyleLbl="vennNode1" presStyleIdx="0" presStyleCnt="2" custScaleX="93745" custScaleY="71597" custLinFactNeighborX="-6573" custLinFactNeighborY="384"/>
      <dgm:spPr/>
    </dgm:pt>
    <dgm:pt modelId="{656061E4-5C06-4994-B4E3-A31774B1DE5E}" type="pres">
      <dgm:prSet presAssocID="{F5D8D9DC-B5D4-4D96-A85B-58D0825869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2949F4-3901-4D97-A98C-67449B1C9562}" type="pres">
      <dgm:prSet presAssocID="{51791C0F-D3AC-4EE5-9644-B47433B2993D}" presName="circ2" presStyleLbl="vennNode1" presStyleIdx="1" presStyleCnt="2" custScaleX="86490" custScaleY="72314" custLinFactNeighborX="8909" custLinFactNeighborY="-743"/>
      <dgm:spPr/>
    </dgm:pt>
    <dgm:pt modelId="{0B38BC3D-BB4D-4778-A916-57F3A6BCAD7E}" type="pres">
      <dgm:prSet presAssocID="{51791C0F-D3AC-4EE5-9644-B47433B299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390D810-4473-49CE-BC55-284A8DD5A158}" type="presOf" srcId="{1849935F-5894-45BC-A0D9-CA8CD26AC593}" destId="{656061E4-5C06-4994-B4E3-A31774B1DE5E}" srcOrd="1" destOrd="5" presId="urn:microsoft.com/office/officeart/2005/8/layout/venn1"/>
    <dgm:cxn modelId="{13AEB719-1DD8-4EA2-92FC-728814B29768}" type="presOf" srcId="{A703BA8D-A5AA-4DBF-83B1-4758B4353369}" destId="{884A3D0A-4F3E-4346-9A49-808CDF041500}" srcOrd="0" destOrd="3" presId="urn:microsoft.com/office/officeart/2005/8/layout/venn1"/>
    <dgm:cxn modelId="{266B231D-0236-405A-89DE-98E2401C0C7C}" type="presOf" srcId="{85199435-D8D5-404B-AC2C-B3BCC691DE0D}" destId="{884A3D0A-4F3E-4346-9A49-808CDF041500}" srcOrd="0" destOrd="2" presId="urn:microsoft.com/office/officeart/2005/8/layout/venn1"/>
    <dgm:cxn modelId="{9C6DFE1D-4917-4C4D-8010-DF737B954B71}" type="presOf" srcId="{51791C0F-D3AC-4EE5-9644-B47433B2993D}" destId="{F92949F4-3901-4D97-A98C-67449B1C9562}" srcOrd="0" destOrd="0" presId="urn:microsoft.com/office/officeart/2005/8/layout/venn1"/>
    <dgm:cxn modelId="{7E4E751E-3A64-4F9D-B3EE-01311787DB21}" srcId="{F5D8D9DC-B5D4-4D96-A85B-58D082586983}" destId="{1849935F-5894-45BC-A0D9-CA8CD26AC593}" srcOrd="4" destOrd="0" parTransId="{EF9927D2-CA92-4B0B-9B09-7E0D20433CB7}" sibTransId="{98E006F7-52C3-4646-BF1D-B87B419E6172}"/>
    <dgm:cxn modelId="{CBE14D2D-2874-41AE-AAFC-91C13EBD6435}" srcId="{F5D8D9DC-B5D4-4D96-A85B-58D082586983}" destId="{4DA19F1E-0593-4966-B42D-FE661035AEB9}" srcOrd="0" destOrd="0" parTransId="{DC4BA763-9DA6-4934-B9F4-87DDD92B2ACE}" sibTransId="{3DEA9B93-8DCA-4D8D-B521-F62A88FD215B}"/>
    <dgm:cxn modelId="{06738B37-608F-4483-87FD-59E8695A7837}" srcId="{F5D8D9DC-B5D4-4D96-A85B-58D082586983}" destId="{85199435-D8D5-404B-AC2C-B3BCC691DE0D}" srcOrd="1" destOrd="0" parTransId="{99043607-8601-43D6-A928-11E99FC05105}" sibTransId="{A8AFB6FC-F468-4245-B5FA-448B1C8F5312}"/>
    <dgm:cxn modelId="{97603A3D-EDDC-4947-B67B-3AAEEC78F9AD}" type="presOf" srcId="{4DA19F1E-0593-4966-B42D-FE661035AEB9}" destId="{656061E4-5C06-4994-B4E3-A31774B1DE5E}" srcOrd="1" destOrd="1" presId="urn:microsoft.com/office/officeart/2005/8/layout/venn1"/>
    <dgm:cxn modelId="{35EE3466-797A-44CB-ACE0-E83C544A5C87}" type="presOf" srcId="{85199435-D8D5-404B-AC2C-B3BCC691DE0D}" destId="{656061E4-5C06-4994-B4E3-A31774B1DE5E}" srcOrd="1" destOrd="2" presId="urn:microsoft.com/office/officeart/2005/8/layout/venn1"/>
    <dgm:cxn modelId="{90E58149-67C2-44E9-8401-DB08DE940488}" srcId="{F5D8D9DC-B5D4-4D96-A85B-58D082586983}" destId="{BB439DFA-E485-401E-AAC0-F8E67DDE48CD}" srcOrd="3" destOrd="0" parTransId="{7119E20E-C16E-4651-A48A-5F70A5D3C7B6}" sibTransId="{9096B8B6-8F6A-4036-878A-500A1FC3F227}"/>
    <dgm:cxn modelId="{2628D469-EFAC-4129-B17C-748A4B73A575}" type="presOf" srcId="{F5D8D9DC-B5D4-4D96-A85B-58D082586983}" destId="{656061E4-5C06-4994-B4E3-A31774B1DE5E}" srcOrd="1" destOrd="0" presId="urn:microsoft.com/office/officeart/2005/8/layout/venn1"/>
    <dgm:cxn modelId="{159B3E4A-ACFD-416C-9832-1D41D26760D7}" type="presOf" srcId="{51791C0F-D3AC-4EE5-9644-B47433B2993D}" destId="{0B38BC3D-BB4D-4778-A916-57F3A6BCAD7E}" srcOrd="1" destOrd="0" presId="urn:microsoft.com/office/officeart/2005/8/layout/venn1"/>
    <dgm:cxn modelId="{186E806A-28F0-4ACD-BE87-54D722B462E5}" type="presOf" srcId="{A703BA8D-A5AA-4DBF-83B1-4758B4353369}" destId="{656061E4-5C06-4994-B4E3-A31774B1DE5E}" srcOrd="1" destOrd="3" presId="urn:microsoft.com/office/officeart/2005/8/layout/venn1"/>
    <dgm:cxn modelId="{490A786B-ABDD-419B-953B-8C3623BFB336}" type="presOf" srcId="{BB439DFA-E485-401E-AAC0-F8E67DDE48CD}" destId="{884A3D0A-4F3E-4346-9A49-808CDF041500}" srcOrd="0" destOrd="4" presId="urn:microsoft.com/office/officeart/2005/8/layout/venn1"/>
    <dgm:cxn modelId="{7D0E1E74-8887-4A9C-BBB2-5ED4BDFE14FB}" srcId="{B5E5C796-83C4-4D20-A1EB-F9D57E56D8C9}" destId="{F5D8D9DC-B5D4-4D96-A85B-58D082586983}" srcOrd="0" destOrd="0" parTransId="{60EF8BE2-5CC3-40FD-B91A-4700DF6E26B8}" sibTransId="{9A85AE45-4FAE-4624-B08F-873BBBED76AE}"/>
    <dgm:cxn modelId="{77D68A77-909B-4DBA-9162-716D24715B0D}" type="presOf" srcId="{F5D8D9DC-B5D4-4D96-A85B-58D082586983}" destId="{884A3D0A-4F3E-4346-9A49-808CDF041500}" srcOrd="0" destOrd="0" presId="urn:microsoft.com/office/officeart/2005/8/layout/venn1"/>
    <dgm:cxn modelId="{1BB46258-1AB5-469E-9F29-FFA66DE62304}" type="presOf" srcId="{1849935F-5894-45BC-A0D9-CA8CD26AC593}" destId="{884A3D0A-4F3E-4346-9A49-808CDF041500}" srcOrd="0" destOrd="5" presId="urn:microsoft.com/office/officeart/2005/8/layout/venn1"/>
    <dgm:cxn modelId="{EDAEFA9B-AC55-401C-AC31-08520DB57059}" type="presOf" srcId="{BB439DFA-E485-401E-AAC0-F8E67DDE48CD}" destId="{656061E4-5C06-4994-B4E3-A31774B1DE5E}" srcOrd="1" destOrd="4" presId="urn:microsoft.com/office/officeart/2005/8/layout/venn1"/>
    <dgm:cxn modelId="{11FC659E-9A3D-4B6F-A54F-089579DAB5C8}" srcId="{F5D8D9DC-B5D4-4D96-A85B-58D082586983}" destId="{A703BA8D-A5AA-4DBF-83B1-4758B4353369}" srcOrd="2" destOrd="0" parTransId="{346276F4-F1E8-4AEF-A786-2ED9F87CC39B}" sibTransId="{ECD3C470-9F0F-4B4D-BB64-61C04F046BF7}"/>
    <dgm:cxn modelId="{5BD8E9DF-B1E1-42E0-90C4-8E94B3A6F038}" type="presOf" srcId="{B5E5C796-83C4-4D20-A1EB-F9D57E56D8C9}" destId="{99186679-9712-42A4-B8FB-4047DA74A19A}" srcOrd="0" destOrd="0" presId="urn:microsoft.com/office/officeart/2005/8/layout/venn1"/>
    <dgm:cxn modelId="{3E826FE9-3147-420A-B9C4-F8F1DBFAF3CA}" type="presOf" srcId="{4DA19F1E-0593-4966-B42D-FE661035AEB9}" destId="{884A3D0A-4F3E-4346-9A49-808CDF041500}" srcOrd="0" destOrd="1" presId="urn:microsoft.com/office/officeart/2005/8/layout/venn1"/>
    <dgm:cxn modelId="{CA5B43FF-20D3-41A9-A036-31F1D84AB5E4}" srcId="{B5E5C796-83C4-4D20-A1EB-F9D57E56D8C9}" destId="{51791C0F-D3AC-4EE5-9644-B47433B2993D}" srcOrd="1" destOrd="0" parTransId="{3EC9FE3F-21C7-4AC5-94B2-3362D5E91A36}" sibTransId="{6220F5F0-B2AB-4137-8DB8-1000156C1EC5}"/>
    <dgm:cxn modelId="{E0C80F6D-3C48-4994-BF45-B876216E664D}" type="presParOf" srcId="{99186679-9712-42A4-B8FB-4047DA74A19A}" destId="{884A3D0A-4F3E-4346-9A49-808CDF041500}" srcOrd="0" destOrd="0" presId="urn:microsoft.com/office/officeart/2005/8/layout/venn1"/>
    <dgm:cxn modelId="{A903FB93-9CB9-4C51-89AB-B62B3224B4BF}" type="presParOf" srcId="{99186679-9712-42A4-B8FB-4047DA74A19A}" destId="{656061E4-5C06-4994-B4E3-A31774B1DE5E}" srcOrd="1" destOrd="0" presId="urn:microsoft.com/office/officeart/2005/8/layout/venn1"/>
    <dgm:cxn modelId="{E7EE5B94-9BD2-4D93-8DC3-6810331BF4CE}" type="presParOf" srcId="{99186679-9712-42A4-B8FB-4047DA74A19A}" destId="{F92949F4-3901-4D97-A98C-67449B1C9562}" srcOrd="2" destOrd="0" presId="urn:microsoft.com/office/officeart/2005/8/layout/venn1"/>
    <dgm:cxn modelId="{AB557F99-83CE-4C08-9B0C-713DA2B11DA2}" type="presParOf" srcId="{99186679-9712-42A4-B8FB-4047DA74A19A}" destId="{0B38BC3D-BB4D-4778-A916-57F3A6BCAD7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577F9E-0750-437F-9D84-D8FF4446E4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he-IL"/>
        </a:p>
      </dgm:t>
    </dgm:pt>
    <dgm:pt modelId="{90C2F5EA-E63F-426B-B251-BACEAA0431EA}">
      <dgm:prSet/>
      <dgm:spPr/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רפורמה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D40DE59-1DE3-4464-BF8B-2A7E51657FE0}" type="parTrans" cxnId="{9F6EBE14-F199-461E-830B-4F05115DE0C3}">
      <dgm:prSet/>
      <dgm:spPr/>
      <dgm:t>
        <a:bodyPr/>
        <a:lstStyle/>
        <a:p>
          <a:pPr rtl="1"/>
          <a:endParaRPr lang="he-IL"/>
        </a:p>
      </dgm:t>
    </dgm:pt>
    <dgm:pt modelId="{ACC72E84-809B-43AB-A841-D0813655E211}" type="sibTrans" cxnId="{9F6EBE14-F199-461E-830B-4F05115DE0C3}">
      <dgm:prSet/>
      <dgm:spPr/>
      <dgm:t>
        <a:bodyPr/>
        <a:lstStyle/>
        <a:p>
          <a:pPr rtl="1"/>
          <a:endParaRPr lang="he-IL"/>
        </a:p>
      </dgm:t>
    </dgm:pt>
    <dgm:pt modelId="{393A24E8-A1E8-419F-9E68-9C5A1B798FA4}" type="pres">
      <dgm:prSet presAssocID="{A4577F9E-0750-437F-9D84-D8FF4446E48A}" presName="linear" presStyleCnt="0">
        <dgm:presLayoutVars>
          <dgm:animLvl val="lvl"/>
          <dgm:resizeHandles val="exact"/>
        </dgm:presLayoutVars>
      </dgm:prSet>
      <dgm:spPr/>
    </dgm:pt>
    <dgm:pt modelId="{2AD4D5A9-5960-4855-B8E6-014456252126}" type="pres">
      <dgm:prSet presAssocID="{90C2F5EA-E63F-426B-B251-BACEAA0431E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F6EBE14-F199-461E-830B-4F05115DE0C3}" srcId="{A4577F9E-0750-437F-9D84-D8FF4446E48A}" destId="{90C2F5EA-E63F-426B-B251-BACEAA0431EA}" srcOrd="0" destOrd="0" parTransId="{2D40DE59-1DE3-4464-BF8B-2A7E51657FE0}" sibTransId="{ACC72E84-809B-43AB-A841-D0813655E211}"/>
    <dgm:cxn modelId="{090E9E1A-DEC4-49AB-AD92-5D14C986E0D6}" type="presOf" srcId="{A4577F9E-0750-437F-9D84-D8FF4446E48A}" destId="{393A24E8-A1E8-419F-9E68-9C5A1B798FA4}" srcOrd="0" destOrd="0" presId="urn:microsoft.com/office/officeart/2005/8/layout/vList2"/>
    <dgm:cxn modelId="{64071738-DD99-429E-A85B-870F0DECE848}" type="presOf" srcId="{90C2F5EA-E63F-426B-B251-BACEAA0431EA}" destId="{2AD4D5A9-5960-4855-B8E6-014456252126}" srcOrd="0" destOrd="0" presId="urn:microsoft.com/office/officeart/2005/8/layout/vList2"/>
    <dgm:cxn modelId="{A74204E7-33F3-40E6-A286-E4A115FEC75F}" type="presParOf" srcId="{393A24E8-A1E8-419F-9E68-9C5A1B798FA4}" destId="{2AD4D5A9-5960-4855-B8E6-0144562521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765F76-667D-4B58-ADB6-E61441FE8D04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B8062361-0871-4985-9CC9-8CD4DADC1A3D}">
      <dgm:prSet custT="1"/>
      <dgm:spPr/>
      <dgm:t>
        <a:bodyPr/>
        <a:lstStyle/>
        <a:p>
          <a:pPr rtl="1"/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טרם נערכו ליישום הרפורמה</a:t>
          </a:r>
          <a:r>
            <a:rPr lang="he-IL" sz="2400" dirty="0">
              <a:latin typeface="David" panose="020E0502060401010101" pitchFamily="34" charset="-79"/>
              <a:cs typeface="David" panose="020E0502060401010101" pitchFamily="34" charset="-79"/>
            </a:rPr>
            <a:t>.</a:t>
          </a:r>
        </a:p>
      </dgm:t>
    </dgm:pt>
    <dgm:pt modelId="{03B11B30-3EB6-4B04-B0DC-23E3E8541EE1}" type="parTrans" cxnId="{9D44C0C3-8F7F-4C88-BA9C-69C9A9B911AB}">
      <dgm:prSet/>
      <dgm:spPr/>
      <dgm:t>
        <a:bodyPr/>
        <a:lstStyle/>
        <a:p>
          <a:pPr rtl="1"/>
          <a:endParaRPr lang="he-IL"/>
        </a:p>
      </dgm:t>
    </dgm:pt>
    <dgm:pt modelId="{7B25AA6A-6530-4C98-A49A-33E273AEF550}" type="sibTrans" cxnId="{9D44C0C3-8F7F-4C88-BA9C-69C9A9B911AB}">
      <dgm:prSet/>
      <dgm:spPr/>
      <dgm:t>
        <a:bodyPr/>
        <a:lstStyle/>
        <a:p>
          <a:pPr rtl="1"/>
          <a:endParaRPr lang="he-IL"/>
        </a:p>
      </dgm:t>
    </dgm:pt>
    <dgm:pt modelId="{3C85721E-F67D-44C4-A40F-C47A9F461D74}">
      <dgm:prSet custT="1"/>
      <dgm:spPr/>
      <dgm:t>
        <a:bodyPr/>
        <a:lstStyle/>
        <a:p>
          <a:pPr rtl="1"/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מפרט אחיד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E175332-CEA2-489E-8304-6C5F83ADF51C}" type="parTrans" cxnId="{CA1D06B7-CE01-4726-90CE-F395C311AA5E}">
      <dgm:prSet/>
      <dgm:spPr/>
      <dgm:t>
        <a:bodyPr/>
        <a:lstStyle/>
        <a:p>
          <a:pPr rtl="1"/>
          <a:endParaRPr lang="he-IL"/>
        </a:p>
      </dgm:t>
    </dgm:pt>
    <dgm:pt modelId="{E065627B-4E20-4181-A5A1-A55AD70AB4F3}" type="sibTrans" cxnId="{CA1D06B7-CE01-4726-90CE-F395C311AA5E}">
      <dgm:prSet/>
      <dgm:spPr/>
      <dgm:t>
        <a:bodyPr/>
        <a:lstStyle/>
        <a:p>
          <a:pPr rtl="1"/>
          <a:endParaRPr lang="he-IL"/>
        </a:p>
      </dgm:t>
    </dgm:pt>
    <dgm:pt modelId="{D17DBD7B-C540-46BE-A4B9-20E1D6D8398E}">
      <dgm:prSet custT="1"/>
      <dgm:spPr/>
      <dgm:t>
        <a:bodyPr/>
        <a:lstStyle/>
        <a:p>
          <a:pPr rtl="1"/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פער בהכשרת פקח.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D16297-1392-46FB-BD40-908903BA4F38}" type="parTrans" cxnId="{26CCF4B8-631E-4EE7-9A28-CA7126FAFB87}">
      <dgm:prSet/>
      <dgm:spPr/>
      <dgm:t>
        <a:bodyPr/>
        <a:lstStyle/>
        <a:p>
          <a:pPr rtl="1"/>
          <a:endParaRPr lang="he-IL"/>
        </a:p>
      </dgm:t>
    </dgm:pt>
    <dgm:pt modelId="{03255947-EFA7-443D-9C4F-8F1D142C7026}" type="sibTrans" cxnId="{26CCF4B8-631E-4EE7-9A28-CA7126FAFB87}">
      <dgm:prSet/>
      <dgm:spPr/>
      <dgm:t>
        <a:bodyPr/>
        <a:lstStyle/>
        <a:p>
          <a:pPr rtl="1"/>
          <a:endParaRPr lang="he-IL"/>
        </a:p>
      </dgm:t>
    </dgm:pt>
    <dgm:pt modelId="{68C73026-9B6C-44E3-8D56-5CD70ABAB938}">
      <dgm:prSet custT="1"/>
      <dgm:spPr/>
      <dgm:t>
        <a:bodyPr/>
        <a:lstStyle/>
        <a:p>
          <a:pPr rtl="1"/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טרם הוקמה  ועדת השגה ברשות.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B78A62D-E7CA-48FC-81AF-DC28CCC1F266}" type="parTrans" cxnId="{5FDAF8EB-9007-453F-B29F-4EC32BEFF953}">
      <dgm:prSet/>
      <dgm:spPr/>
      <dgm:t>
        <a:bodyPr/>
        <a:lstStyle/>
        <a:p>
          <a:pPr rtl="1"/>
          <a:endParaRPr lang="he-IL"/>
        </a:p>
      </dgm:t>
    </dgm:pt>
    <dgm:pt modelId="{9D6C1483-7E2E-4176-A562-5D76002DF9D7}" type="sibTrans" cxnId="{5FDAF8EB-9007-453F-B29F-4EC32BEFF953}">
      <dgm:prSet/>
      <dgm:spPr/>
      <dgm:t>
        <a:bodyPr/>
        <a:lstStyle/>
        <a:p>
          <a:pPr rtl="1"/>
          <a:endParaRPr lang="he-IL"/>
        </a:p>
      </dgm:t>
    </dgm:pt>
    <dgm:pt modelId="{6C77FC5D-D4BD-42A0-80AD-9863DDA06DC9}" type="pres">
      <dgm:prSet presAssocID="{DD765F76-667D-4B58-ADB6-E61441FE8D0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4C23839-B62C-44EA-BA3C-EA0BA4AAD447}" type="pres">
      <dgm:prSet presAssocID="{DD765F76-667D-4B58-ADB6-E61441FE8D04}" presName="children" presStyleCnt="0"/>
      <dgm:spPr/>
    </dgm:pt>
    <dgm:pt modelId="{E05E4B0D-0434-4EE5-AD21-A374BFD1CD00}" type="pres">
      <dgm:prSet presAssocID="{DD765F76-667D-4B58-ADB6-E61441FE8D04}" presName="childPlaceholder" presStyleCnt="0"/>
      <dgm:spPr/>
    </dgm:pt>
    <dgm:pt modelId="{66A99A40-70D8-4757-8F60-C07CEC1407E6}" type="pres">
      <dgm:prSet presAssocID="{DD765F76-667D-4B58-ADB6-E61441FE8D04}" presName="circle" presStyleCnt="0"/>
      <dgm:spPr/>
    </dgm:pt>
    <dgm:pt modelId="{8E9EA620-DCBA-4F6A-88AA-DE3A780D29FD}" type="pres">
      <dgm:prSet presAssocID="{DD765F76-667D-4B58-ADB6-E61441FE8D04}" presName="quadrant1" presStyleLbl="node1" presStyleIdx="0" presStyleCnt="4" custScaleX="129172" custScaleY="99633" custLinFactNeighborX="-9212" custLinFactNeighborY="-13347">
        <dgm:presLayoutVars>
          <dgm:chMax val="1"/>
          <dgm:bulletEnabled val="1"/>
        </dgm:presLayoutVars>
      </dgm:prSet>
      <dgm:spPr/>
    </dgm:pt>
    <dgm:pt modelId="{1CC874AC-B7C6-446C-A30B-3E8A9743971A}" type="pres">
      <dgm:prSet presAssocID="{DD765F76-667D-4B58-ADB6-E61441FE8D04}" presName="quadrant2" presStyleLbl="node1" presStyleIdx="1" presStyleCnt="4" custScaleX="156829" custScaleY="125961" custLinFactNeighborX="44905" custLinFactNeighborY="-8664">
        <dgm:presLayoutVars>
          <dgm:chMax val="1"/>
          <dgm:bulletEnabled val="1"/>
        </dgm:presLayoutVars>
      </dgm:prSet>
      <dgm:spPr/>
    </dgm:pt>
    <dgm:pt modelId="{4E6DFDA1-1924-499C-9104-757838C4D2EB}" type="pres">
      <dgm:prSet presAssocID="{DD765F76-667D-4B58-ADB6-E61441FE8D04}" presName="quadrant3" presStyleLbl="node1" presStyleIdx="2" presStyleCnt="4" custScaleX="120358" custLinFactNeighborX="36940" custLinFactNeighborY="8892">
        <dgm:presLayoutVars>
          <dgm:chMax val="1"/>
          <dgm:bulletEnabled val="1"/>
        </dgm:presLayoutVars>
      </dgm:prSet>
      <dgm:spPr/>
    </dgm:pt>
    <dgm:pt modelId="{89E99782-47CD-44E0-B0BE-E16D467A6EC6}" type="pres">
      <dgm:prSet presAssocID="{DD765F76-667D-4B58-ADB6-E61441FE8D04}" presName="quadrant4" presStyleLbl="node1" presStyleIdx="3" presStyleCnt="4" custScaleX="134440" custLinFactNeighborX="-9665" custLinFactNeighborY="2045">
        <dgm:presLayoutVars>
          <dgm:chMax val="1"/>
          <dgm:bulletEnabled val="1"/>
        </dgm:presLayoutVars>
      </dgm:prSet>
      <dgm:spPr/>
    </dgm:pt>
    <dgm:pt modelId="{E49CD852-BF2D-4458-897D-B09D2475CC07}" type="pres">
      <dgm:prSet presAssocID="{DD765F76-667D-4B58-ADB6-E61441FE8D04}" presName="quadrantPlaceholder" presStyleCnt="0"/>
      <dgm:spPr/>
    </dgm:pt>
    <dgm:pt modelId="{8C3CB2E2-6C34-4F5C-B290-0CB05FD16580}" type="pres">
      <dgm:prSet presAssocID="{DD765F76-667D-4B58-ADB6-E61441FE8D04}" presName="center1" presStyleLbl="fgShp" presStyleIdx="0" presStyleCnt="2"/>
      <dgm:spPr/>
    </dgm:pt>
    <dgm:pt modelId="{68609911-F043-46C4-8EA9-7DFACEBB10D8}" type="pres">
      <dgm:prSet presAssocID="{DD765F76-667D-4B58-ADB6-E61441FE8D04}" presName="center2" presStyleLbl="fgShp" presStyleIdx="1" presStyleCnt="2"/>
      <dgm:spPr/>
    </dgm:pt>
  </dgm:ptLst>
  <dgm:cxnLst>
    <dgm:cxn modelId="{CB42AF08-C7C2-4E09-B5BF-53367A413D45}" type="presOf" srcId="{D17DBD7B-C540-46BE-A4B9-20E1D6D8398E}" destId="{4E6DFDA1-1924-499C-9104-757838C4D2EB}" srcOrd="0" destOrd="0" presId="urn:microsoft.com/office/officeart/2005/8/layout/cycle4"/>
    <dgm:cxn modelId="{30DE3F37-FAF2-415F-9C3B-3E0BADC4FEC3}" type="presOf" srcId="{68C73026-9B6C-44E3-8D56-5CD70ABAB938}" destId="{89E99782-47CD-44E0-B0BE-E16D467A6EC6}" srcOrd="0" destOrd="0" presId="urn:microsoft.com/office/officeart/2005/8/layout/cycle4"/>
    <dgm:cxn modelId="{E5465958-2A00-4A9E-A394-A5C350641512}" type="presOf" srcId="{B8062361-0871-4985-9CC9-8CD4DADC1A3D}" destId="{8E9EA620-DCBA-4F6A-88AA-DE3A780D29FD}" srcOrd="0" destOrd="0" presId="urn:microsoft.com/office/officeart/2005/8/layout/cycle4"/>
    <dgm:cxn modelId="{CA1D06B7-CE01-4726-90CE-F395C311AA5E}" srcId="{DD765F76-667D-4B58-ADB6-E61441FE8D04}" destId="{3C85721E-F67D-44C4-A40F-C47A9F461D74}" srcOrd="1" destOrd="0" parTransId="{AE175332-CEA2-489E-8304-6C5F83ADF51C}" sibTransId="{E065627B-4E20-4181-A5A1-A55AD70AB4F3}"/>
    <dgm:cxn modelId="{26CCF4B8-631E-4EE7-9A28-CA7126FAFB87}" srcId="{DD765F76-667D-4B58-ADB6-E61441FE8D04}" destId="{D17DBD7B-C540-46BE-A4B9-20E1D6D8398E}" srcOrd="2" destOrd="0" parTransId="{94D16297-1392-46FB-BD40-908903BA4F38}" sibTransId="{03255947-EFA7-443D-9C4F-8F1D142C7026}"/>
    <dgm:cxn modelId="{9D44C0C3-8F7F-4C88-BA9C-69C9A9B911AB}" srcId="{DD765F76-667D-4B58-ADB6-E61441FE8D04}" destId="{B8062361-0871-4985-9CC9-8CD4DADC1A3D}" srcOrd="0" destOrd="0" parTransId="{03B11B30-3EB6-4B04-B0DC-23E3E8541EE1}" sibTransId="{7B25AA6A-6530-4C98-A49A-33E273AEF550}"/>
    <dgm:cxn modelId="{FACB92E3-7CE2-4405-A58B-0E0C1E956B82}" type="presOf" srcId="{DD765F76-667D-4B58-ADB6-E61441FE8D04}" destId="{6C77FC5D-D4BD-42A0-80AD-9863DDA06DC9}" srcOrd="0" destOrd="0" presId="urn:microsoft.com/office/officeart/2005/8/layout/cycle4"/>
    <dgm:cxn modelId="{7E11B9E4-05F6-4506-B894-6409526AD6C0}" type="presOf" srcId="{3C85721E-F67D-44C4-A40F-C47A9F461D74}" destId="{1CC874AC-B7C6-446C-A30B-3E8A9743971A}" srcOrd="0" destOrd="0" presId="urn:microsoft.com/office/officeart/2005/8/layout/cycle4"/>
    <dgm:cxn modelId="{5FDAF8EB-9007-453F-B29F-4EC32BEFF953}" srcId="{DD765F76-667D-4B58-ADB6-E61441FE8D04}" destId="{68C73026-9B6C-44E3-8D56-5CD70ABAB938}" srcOrd="3" destOrd="0" parTransId="{3B78A62D-E7CA-48FC-81AF-DC28CCC1F266}" sibTransId="{9D6C1483-7E2E-4176-A562-5D76002DF9D7}"/>
    <dgm:cxn modelId="{6AA77EC0-E540-4D9A-AF14-9B23F3BF8E16}" type="presParOf" srcId="{6C77FC5D-D4BD-42A0-80AD-9863DDA06DC9}" destId="{B4C23839-B62C-44EA-BA3C-EA0BA4AAD447}" srcOrd="0" destOrd="0" presId="urn:microsoft.com/office/officeart/2005/8/layout/cycle4"/>
    <dgm:cxn modelId="{56DBB7BF-1951-44A9-BCEB-05CEBC7E9402}" type="presParOf" srcId="{B4C23839-B62C-44EA-BA3C-EA0BA4AAD447}" destId="{E05E4B0D-0434-4EE5-AD21-A374BFD1CD00}" srcOrd="0" destOrd="0" presId="urn:microsoft.com/office/officeart/2005/8/layout/cycle4"/>
    <dgm:cxn modelId="{1B469C02-E4C9-4B7E-A94F-8847DCE34E11}" type="presParOf" srcId="{6C77FC5D-D4BD-42A0-80AD-9863DDA06DC9}" destId="{66A99A40-70D8-4757-8F60-C07CEC1407E6}" srcOrd="1" destOrd="0" presId="urn:microsoft.com/office/officeart/2005/8/layout/cycle4"/>
    <dgm:cxn modelId="{BA84FEED-8055-482B-9E3D-B29D724F4E67}" type="presParOf" srcId="{66A99A40-70D8-4757-8F60-C07CEC1407E6}" destId="{8E9EA620-DCBA-4F6A-88AA-DE3A780D29FD}" srcOrd="0" destOrd="0" presId="urn:microsoft.com/office/officeart/2005/8/layout/cycle4"/>
    <dgm:cxn modelId="{7CB96310-2B9A-4603-B626-A87CC1D28409}" type="presParOf" srcId="{66A99A40-70D8-4757-8F60-C07CEC1407E6}" destId="{1CC874AC-B7C6-446C-A30B-3E8A9743971A}" srcOrd="1" destOrd="0" presId="urn:microsoft.com/office/officeart/2005/8/layout/cycle4"/>
    <dgm:cxn modelId="{041A1925-FA46-43C1-8E70-E25F1E67DA5E}" type="presParOf" srcId="{66A99A40-70D8-4757-8F60-C07CEC1407E6}" destId="{4E6DFDA1-1924-499C-9104-757838C4D2EB}" srcOrd="2" destOrd="0" presId="urn:microsoft.com/office/officeart/2005/8/layout/cycle4"/>
    <dgm:cxn modelId="{AC7845B2-4235-4B64-A58C-54AD2A069643}" type="presParOf" srcId="{66A99A40-70D8-4757-8F60-C07CEC1407E6}" destId="{89E99782-47CD-44E0-B0BE-E16D467A6EC6}" srcOrd="3" destOrd="0" presId="urn:microsoft.com/office/officeart/2005/8/layout/cycle4"/>
    <dgm:cxn modelId="{54DEDEEC-3D70-48B1-8D82-D89698E8ECDA}" type="presParOf" srcId="{66A99A40-70D8-4757-8F60-C07CEC1407E6}" destId="{E49CD852-BF2D-4458-897D-B09D2475CC07}" srcOrd="4" destOrd="0" presId="urn:microsoft.com/office/officeart/2005/8/layout/cycle4"/>
    <dgm:cxn modelId="{77B9C706-2AD9-4176-8FBB-3732EAF59B0E}" type="presParOf" srcId="{6C77FC5D-D4BD-42A0-80AD-9863DDA06DC9}" destId="{8C3CB2E2-6C34-4F5C-B290-0CB05FD16580}" srcOrd="2" destOrd="0" presId="urn:microsoft.com/office/officeart/2005/8/layout/cycle4"/>
    <dgm:cxn modelId="{3DF05A52-5FAE-401A-89B3-555F6C0706F4}" type="presParOf" srcId="{6C77FC5D-D4BD-42A0-80AD-9863DDA06DC9}" destId="{68609911-F043-46C4-8EA9-7DFACEBB10D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0880D70-E1AA-42A7-BF32-7352DD8D58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FB350CD-BA51-4DD7-A947-799044F1D1D5}">
      <dgm:prSet/>
      <dgm:spPr>
        <a:solidFill>
          <a:srgbClr val="FF0000"/>
        </a:solidFill>
      </dgm:spPr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אירועים מעל 500 איש נדרשים ברישוי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A9A87C2-27F7-4DB4-BF0F-565F10FE3663}" type="parTrans" cxnId="{8775FE98-D362-4FE3-97BD-E99AC05FC8EA}">
      <dgm:prSet/>
      <dgm:spPr/>
      <dgm:t>
        <a:bodyPr/>
        <a:lstStyle/>
        <a:p>
          <a:pPr rtl="1"/>
          <a:endParaRPr lang="he-IL"/>
        </a:p>
      </dgm:t>
    </dgm:pt>
    <dgm:pt modelId="{4F735538-750D-4BEB-AAC7-D585994DF051}" type="sibTrans" cxnId="{8775FE98-D362-4FE3-97BD-E99AC05FC8EA}">
      <dgm:prSet/>
      <dgm:spPr/>
      <dgm:t>
        <a:bodyPr/>
        <a:lstStyle/>
        <a:p>
          <a:pPr rtl="1"/>
          <a:endParaRPr lang="he-IL"/>
        </a:p>
      </dgm:t>
    </dgm:pt>
    <dgm:pt modelId="{DCAE1077-E8A4-4884-851F-5029CD166BAD}" type="pres">
      <dgm:prSet presAssocID="{80880D70-E1AA-42A7-BF32-7352DD8D5877}" presName="linear" presStyleCnt="0">
        <dgm:presLayoutVars>
          <dgm:animLvl val="lvl"/>
          <dgm:resizeHandles val="exact"/>
        </dgm:presLayoutVars>
      </dgm:prSet>
      <dgm:spPr/>
    </dgm:pt>
    <dgm:pt modelId="{D1D88E9A-4123-46FC-BF8A-65778259785C}" type="pres">
      <dgm:prSet presAssocID="{5FB350CD-BA51-4DD7-A947-799044F1D1D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839434B-92AD-44E2-9263-111A38A446BA}" type="presOf" srcId="{5FB350CD-BA51-4DD7-A947-799044F1D1D5}" destId="{D1D88E9A-4123-46FC-BF8A-65778259785C}" srcOrd="0" destOrd="0" presId="urn:microsoft.com/office/officeart/2005/8/layout/vList2"/>
    <dgm:cxn modelId="{0F73C790-54A2-4BD1-8C18-DFB491886C48}" type="presOf" srcId="{80880D70-E1AA-42A7-BF32-7352DD8D5877}" destId="{DCAE1077-E8A4-4884-851F-5029CD166BAD}" srcOrd="0" destOrd="0" presId="urn:microsoft.com/office/officeart/2005/8/layout/vList2"/>
    <dgm:cxn modelId="{8775FE98-D362-4FE3-97BD-E99AC05FC8EA}" srcId="{80880D70-E1AA-42A7-BF32-7352DD8D5877}" destId="{5FB350CD-BA51-4DD7-A947-799044F1D1D5}" srcOrd="0" destOrd="0" parTransId="{FA9A87C2-27F7-4DB4-BF0F-565F10FE3663}" sibTransId="{4F735538-750D-4BEB-AAC7-D585994DF051}"/>
    <dgm:cxn modelId="{57EFB5D3-7558-4C90-98BE-69D753F5BC8A}" type="presParOf" srcId="{DCAE1077-E8A4-4884-851F-5029CD166BAD}" destId="{D1D88E9A-4123-46FC-BF8A-6577825978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C4AF7C-6CE2-4E0F-B36B-D0D9F4CA2BE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00E57AF-9A55-4F6C-9E7B-BA33F2A85F4D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he-IL" sz="4000" b="1" dirty="0">
              <a:latin typeface="David" panose="020E0502060401010101" pitchFamily="34" charset="-79"/>
              <a:cs typeface="David" panose="020E0502060401010101" pitchFamily="34" charset="-79"/>
            </a:rPr>
            <a:t>הופעות</a:t>
          </a:r>
        </a:p>
      </dgm:t>
    </dgm:pt>
    <dgm:pt modelId="{5FCA9ECA-6161-4E87-9EB4-4EC2164EF69E}" type="parTrans" cxnId="{FC53EF5F-4574-4348-AF4D-5331DDB38290}">
      <dgm:prSet/>
      <dgm:spPr/>
      <dgm:t>
        <a:bodyPr/>
        <a:lstStyle/>
        <a:p>
          <a:pPr rtl="1"/>
          <a:endParaRPr lang="he-IL"/>
        </a:p>
      </dgm:t>
    </dgm:pt>
    <dgm:pt modelId="{E117734A-9BDE-4483-BE27-4FB4979903C8}" type="sibTrans" cxnId="{FC53EF5F-4574-4348-AF4D-5331DDB38290}">
      <dgm:prSet/>
      <dgm:spPr/>
      <dgm:t>
        <a:bodyPr/>
        <a:lstStyle/>
        <a:p>
          <a:pPr rtl="1"/>
          <a:endParaRPr lang="he-IL"/>
        </a:p>
      </dgm:t>
    </dgm:pt>
    <dgm:pt modelId="{23EF796B-F196-441A-8FC3-A66F97101851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4000" b="1" dirty="0">
              <a:latin typeface="David" panose="020E0502060401010101" pitchFamily="34" charset="-79"/>
              <a:cs typeface="David" panose="020E0502060401010101" pitchFamily="34" charset="-79"/>
            </a:rPr>
            <a:t>אירועי ספורט </a:t>
          </a:r>
        </a:p>
      </dgm:t>
    </dgm:pt>
    <dgm:pt modelId="{015F2EAB-FCA0-4462-B580-76F186CC53C3}" type="parTrans" cxnId="{95DAC7AC-546C-474E-8A7F-2F3620F886AF}">
      <dgm:prSet/>
      <dgm:spPr/>
      <dgm:t>
        <a:bodyPr/>
        <a:lstStyle/>
        <a:p>
          <a:pPr rtl="1"/>
          <a:endParaRPr lang="he-IL"/>
        </a:p>
      </dgm:t>
    </dgm:pt>
    <dgm:pt modelId="{D7785F84-9220-47D8-86A0-638B208C4D6A}" type="sibTrans" cxnId="{95DAC7AC-546C-474E-8A7F-2F3620F886AF}">
      <dgm:prSet/>
      <dgm:spPr/>
      <dgm:t>
        <a:bodyPr/>
        <a:lstStyle/>
        <a:p>
          <a:pPr rtl="1"/>
          <a:endParaRPr lang="he-IL"/>
        </a:p>
      </dgm:t>
    </dgm:pt>
    <dgm:pt modelId="{B4BA79B3-E957-484B-8D8B-78D213BDCB29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3200" b="1" dirty="0">
              <a:latin typeface="David" panose="020E0502060401010101" pitchFamily="34" charset="-79"/>
              <a:cs typeface="David" panose="020E0502060401010101" pitchFamily="34" charset="-79"/>
            </a:rPr>
            <a:t>חגים ואירועים  המונים </a:t>
          </a:r>
          <a:r>
            <a:rPr lang="he-IL" sz="1800" b="1" dirty="0">
              <a:latin typeface="David" panose="020E0502060401010101" pitchFamily="34" charset="-79"/>
              <a:cs typeface="David" panose="020E0502060401010101" pitchFamily="34" charset="-79"/>
            </a:rPr>
            <a:t>הרקדה, הופעות, אמנים .</a:t>
          </a:r>
          <a:endParaRPr lang="he-IL" sz="18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3247401-895F-4C7B-B593-B85771405000}" type="parTrans" cxnId="{05C2C503-3705-496D-AE2C-A7C556633AC6}">
      <dgm:prSet/>
      <dgm:spPr/>
      <dgm:t>
        <a:bodyPr/>
        <a:lstStyle/>
        <a:p>
          <a:pPr rtl="1"/>
          <a:endParaRPr lang="he-IL"/>
        </a:p>
      </dgm:t>
    </dgm:pt>
    <dgm:pt modelId="{B31F6F5E-97FB-460A-B536-F55016B125CD}" type="sibTrans" cxnId="{05C2C503-3705-496D-AE2C-A7C556633AC6}">
      <dgm:prSet/>
      <dgm:spPr/>
      <dgm:t>
        <a:bodyPr/>
        <a:lstStyle/>
        <a:p>
          <a:pPr rtl="1"/>
          <a:endParaRPr lang="he-IL"/>
        </a:p>
      </dgm:t>
    </dgm:pt>
    <dgm:pt modelId="{94E5161B-39B9-4A4C-BEB6-323C6262E941}" type="pres">
      <dgm:prSet presAssocID="{BDC4AF7C-6CE2-4E0F-B36B-D0D9F4CA2BE0}" presName="Name0" presStyleCnt="0">
        <dgm:presLayoutVars>
          <dgm:dir/>
          <dgm:resizeHandles val="exact"/>
        </dgm:presLayoutVars>
      </dgm:prSet>
      <dgm:spPr/>
    </dgm:pt>
    <dgm:pt modelId="{4F5BA91E-AB43-429C-8B62-3D055B75991A}" type="pres">
      <dgm:prSet presAssocID="{BDC4AF7C-6CE2-4E0F-B36B-D0D9F4CA2BE0}" presName="fgShape" presStyleLbl="fgShp" presStyleIdx="0" presStyleCnt="1"/>
      <dgm:spPr/>
    </dgm:pt>
    <dgm:pt modelId="{1FC65314-DB47-47C3-80CC-AB3E005C926F}" type="pres">
      <dgm:prSet presAssocID="{BDC4AF7C-6CE2-4E0F-B36B-D0D9F4CA2BE0}" presName="linComp" presStyleCnt="0"/>
      <dgm:spPr/>
    </dgm:pt>
    <dgm:pt modelId="{FDC50A3C-5621-4396-8023-7507A5BF9FAD}" type="pres">
      <dgm:prSet presAssocID="{E00E57AF-9A55-4F6C-9E7B-BA33F2A85F4D}" presName="compNode" presStyleCnt="0"/>
      <dgm:spPr/>
    </dgm:pt>
    <dgm:pt modelId="{774B3BD4-BF85-4CB8-999C-47744A56D484}" type="pres">
      <dgm:prSet presAssocID="{E00E57AF-9A55-4F6C-9E7B-BA33F2A85F4D}" presName="bkgdShape" presStyleLbl="node1" presStyleIdx="0" presStyleCnt="3" custLinFactNeighborX="-16590" custLinFactNeighborY="3896"/>
      <dgm:spPr/>
    </dgm:pt>
    <dgm:pt modelId="{8A9E99C6-0C1F-4B75-BDEB-549CED097CD3}" type="pres">
      <dgm:prSet presAssocID="{E00E57AF-9A55-4F6C-9E7B-BA33F2A85F4D}" presName="nodeTx" presStyleLbl="node1" presStyleIdx="0" presStyleCnt="3">
        <dgm:presLayoutVars>
          <dgm:bulletEnabled val="1"/>
        </dgm:presLayoutVars>
      </dgm:prSet>
      <dgm:spPr/>
    </dgm:pt>
    <dgm:pt modelId="{109AC0AC-4110-4B5A-B17B-0EC0474EFDD6}" type="pres">
      <dgm:prSet presAssocID="{E00E57AF-9A55-4F6C-9E7B-BA33F2A85F4D}" presName="invisiNode" presStyleLbl="node1" presStyleIdx="0" presStyleCnt="3"/>
      <dgm:spPr/>
    </dgm:pt>
    <dgm:pt modelId="{31F12A28-F428-4C96-8A31-BD5DE6DEB685}" type="pres">
      <dgm:prSet presAssocID="{E00E57AF-9A55-4F6C-9E7B-BA33F2A85F4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686AB4AC-F0C0-4490-ABB9-1D8D72260462}" type="pres">
      <dgm:prSet presAssocID="{E117734A-9BDE-4483-BE27-4FB4979903C8}" presName="sibTrans" presStyleLbl="sibTrans2D1" presStyleIdx="0" presStyleCnt="0"/>
      <dgm:spPr/>
    </dgm:pt>
    <dgm:pt modelId="{6777E4F6-314A-4E6A-B9AF-07AA3C7C240F}" type="pres">
      <dgm:prSet presAssocID="{23EF796B-F196-441A-8FC3-A66F97101851}" presName="compNode" presStyleCnt="0"/>
      <dgm:spPr/>
    </dgm:pt>
    <dgm:pt modelId="{A7568EBE-CF8E-4BC0-978E-22EEF9645FC8}" type="pres">
      <dgm:prSet presAssocID="{23EF796B-F196-441A-8FC3-A66F97101851}" presName="bkgdShape" presStyleLbl="node1" presStyleIdx="1" presStyleCnt="3"/>
      <dgm:spPr/>
    </dgm:pt>
    <dgm:pt modelId="{C9DAF5EB-0461-44F7-A728-C48413AD0A19}" type="pres">
      <dgm:prSet presAssocID="{23EF796B-F196-441A-8FC3-A66F97101851}" presName="nodeTx" presStyleLbl="node1" presStyleIdx="1" presStyleCnt="3">
        <dgm:presLayoutVars>
          <dgm:bulletEnabled val="1"/>
        </dgm:presLayoutVars>
      </dgm:prSet>
      <dgm:spPr/>
    </dgm:pt>
    <dgm:pt modelId="{F0688227-76DE-4274-9DCC-DD6CCE7F2203}" type="pres">
      <dgm:prSet presAssocID="{23EF796B-F196-441A-8FC3-A66F97101851}" presName="invisiNode" presStyleLbl="node1" presStyleIdx="1" presStyleCnt="3"/>
      <dgm:spPr/>
    </dgm:pt>
    <dgm:pt modelId="{00A0C946-7BB1-4B24-80E5-8DA2BD2ED2B0}" type="pres">
      <dgm:prSet presAssocID="{23EF796B-F196-441A-8FC3-A66F97101851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</dgm:spPr>
    </dgm:pt>
    <dgm:pt modelId="{5AFDE55D-97DC-476A-AA40-6B97FC657D88}" type="pres">
      <dgm:prSet presAssocID="{D7785F84-9220-47D8-86A0-638B208C4D6A}" presName="sibTrans" presStyleLbl="sibTrans2D1" presStyleIdx="0" presStyleCnt="0"/>
      <dgm:spPr/>
    </dgm:pt>
    <dgm:pt modelId="{AD9A5712-219B-4E0D-8E48-8A488A53B4D9}" type="pres">
      <dgm:prSet presAssocID="{B4BA79B3-E957-484B-8D8B-78D213BDCB29}" presName="compNode" presStyleCnt="0"/>
      <dgm:spPr/>
    </dgm:pt>
    <dgm:pt modelId="{FE06F786-6801-47F2-B10A-41472B2D6037}" type="pres">
      <dgm:prSet presAssocID="{B4BA79B3-E957-484B-8D8B-78D213BDCB29}" presName="bkgdShape" presStyleLbl="node1" presStyleIdx="2" presStyleCnt="3"/>
      <dgm:spPr/>
    </dgm:pt>
    <dgm:pt modelId="{59EB90B1-086F-4382-96E3-356C40376A87}" type="pres">
      <dgm:prSet presAssocID="{B4BA79B3-E957-484B-8D8B-78D213BDCB29}" presName="nodeTx" presStyleLbl="node1" presStyleIdx="2" presStyleCnt="3">
        <dgm:presLayoutVars>
          <dgm:bulletEnabled val="1"/>
        </dgm:presLayoutVars>
      </dgm:prSet>
      <dgm:spPr/>
    </dgm:pt>
    <dgm:pt modelId="{2079B43D-3473-4880-8A40-07852302DAC3}" type="pres">
      <dgm:prSet presAssocID="{B4BA79B3-E957-484B-8D8B-78D213BDCB29}" presName="invisiNode" presStyleLbl="node1" presStyleIdx="2" presStyleCnt="3"/>
      <dgm:spPr/>
    </dgm:pt>
    <dgm:pt modelId="{0CE9C970-7AE9-4A96-88BD-8E0AB665A0DA}" type="pres">
      <dgm:prSet presAssocID="{B4BA79B3-E957-484B-8D8B-78D213BDCB29}" presName="imagNod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05C2C503-3705-496D-AE2C-A7C556633AC6}" srcId="{BDC4AF7C-6CE2-4E0F-B36B-D0D9F4CA2BE0}" destId="{B4BA79B3-E957-484B-8D8B-78D213BDCB29}" srcOrd="2" destOrd="0" parTransId="{E3247401-895F-4C7B-B593-B85771405000}" sibTransId="{B31F6F5E-97FB-460A-B536-F55016B125CD}"/>
    <dgm:cxn modelId="{2841B01B-6B99-4CDE-AB0C-0D5DC40D6C11}" type="presOf" srcId="{23EF796B-F196-441A-8FC3-A66F97101851}" destId="{C9DAF5EB-0461-44F7-A728-C48413AD0A19}" srcOrd="1" destOrd="0" presId="urn:microsoft.com/office/officeart/2005/8/layout/hList7"/>
    <dgm:cxn modelId="{D49FA324-8DE2-4A86-8F79-1F81BAA92686}" type="presOf" srcId="{E117734A-9BDE-4483-BE27-4FB4979903C8}" destId="{686AB4AC-F0C0-4490-ABB9-1D8D72260462}" srcOrd="0" destOrd="0" presId="urn:microsoft.com/office/officeart/2005/8/layout/hList7"/>
    <dgm:cxn modelId="{B2DFB12B-E191-4A33-93C0-21714764AB80}" type="presOf" srcId="{E00E57AF-9A55-4F6C-9E7B-BA33F2A85F4D}" destId="{8A9E99C6-0C1F-4B75-BDEB-549CED097CD3}" srcOrd="1" destOrd="0" presId="urn:microsoft.com/office/officeart/2005/8/layout/hList7"/>
    <dgm:cxn modelId="{6BF9F838-D79B-49F6-B579-1C7E8E5D9F8C}" type="presOf" srcId="{BDC4AF7C-6CE2-4E0F-B36B-D0D9F4CA2BE0}" destId="{94E5161B-39B9-4A4C-BEB6-323C6262E941}" srcOrd="0" destOrd="0" presId="urn:microsoft.com/office/officeart/2005/8/layout/hList7"/>
    <dgm:cxn modelId="{FC53EF5F-4574-4348-AF4D-5331DDB38290}" srcId="{BDC4AF7C-6CE2-4E0F-B36B-D0D9F4CA2BE0}" destId="{E00E57AF-9A55-4F6C-9E7B-BA33F2A85F4D}" srcOrd="0" destOrd="0" parTransId="{5FCA9ECA-6161-4E87-9EB4-4EC2164EF69E}" sibTransId="{E117734A-9BDE-4483-BE27-4FB4979903C8}"/>
    <dgm:cxn modelId="{1F533659-4CCD-4F50-83E9-0DDADA536B52}" type="presOf" srcId="{23EF796B-F196-441A-8FC3-A66F97101851}" destId="{A7568EBE-CF8E-4BC0-978E-22EEF9645FC8}" srcOrd="0" destOrd="0" presId="urn:microsoft.com/office/officeart/2005/8/layout/hList7"/>
    <dgm:cxn modelId="{2DE4578F-C89B-4BD1-9856-F2D364917288}" type="presOf" srcId="{B4BA79B3-E957-484B-8D8B-78D213BDCB29}" destId="{FE06F786-6801-47F2-B10A-41472B2D6037}" srcOrd="0" destOrd="0" presId="urn:microsoft.com/office/officeart/2005/8/layout/hList7"/>
    <dgm:cxn modelId="{95DAC7AC-546C-474E-8A7F-2F3620F886AF}" srcId="{BDC4AF7C-6CE2-4E0F-B36B-D0D9F4CA2BE0}" destId="{23EF796B-F196-441A-8FC3-A66F97101851}" srcOrd="1" destOrd="0" parTransId="{015F2EAB-FCA0-4462-B580-76F186CC53C3}" sibTransId="{D7785F84-9220-47D8-86A0-638B208C4D6A}"/>
    <dgm:cxn modelId="{3EB6BDB0-491B-4302-BD3E-E60732BF72AE}" type="presOf" srcId="{E00E57AF-9A55-4F6C-9E7B-BA33F2A85F4D}" destId="{774B3BD4-BF85-4CB8-999C-47744A56D484}" srcOrd="0" destOrd="0" presId="urn:microsoft.com/office/officeart/2005/8/layout/hList7"/>
    <dgm:cxn modelId="{67D5D0C4-62CD-4648-BCE6-DF141E58E379}" type="presOf" srcId="{B4BA79B3-E957-484B-8D8B-78D213BDCB29}" destId="{59EB90B1-086F-4382-96E3-356C40376A87}" srcOrd="1" destOrd="0" presId="urn:microsoft.com/office/officeart/2005/8/layout/hList7"/>
    <dgm:cxn modelId="{8405C3D4-A311-4C47-995A-B62F25F2D506}" type="presOf" srcId="{D7785F84-9220-47D8-86A0-638B208C4D6A}" destId="{5AFDE55D-97DC-476A-AA40-6B97FC657D88}" srcOrd="0" destOrd="0" presId="urn:microsoft.com/office/officeart/2005/8/layout/hList7"/>
    <dgm:cxn modelId="{E44E19AF-B7D9-4F3E-A2D0-D05841F4CCF1}" type="presParOf" srcId="{94E5161B-39B9-4A4C-BEB6-323C6262E941}" destId="{4F5BA91E-AB43-429C-8B62-3D055B75991A}" srcOrd="0" destOrd="0" presId="urn:microsoft.com/office/officeart/2005/8/layout/hList7"/>
    <dgm:cxn modelId="{8BE57D80-4A86-4E87-9C31-3193AA996C86}" type="presParOf" srcId="{94E5161B-39B9-4A4C-BEB6-323C6262E941}" destId="{1FC65314-DB47-47C3-80CC-AB3E005C926F}" srcOrd="1" destOrd="0" presId="urn:microsoft.com/office/officeart/2005/8/layout/hList7"/>
    <dgm:cxn modelId="{185B9972-3B66-4100-BA4A-0BBB215B5326}" type="presParOf" srcId="{1FC65314-DB47-47C3-80CC-AB3E005C926F}" destId="{FDC50A3C-5621-4396-8023-7507A5BF9FAD}" srcOrd="0" destOrd="0" presId="urn:microsoft.com/office/officeart/2005/8/layout/hList7"/>
    <dgm:cxn modelId="{C33D8867-D7C4-4BA6-8BE1-54820760AB8A}" type="presParOf" srcId="{FDC50A3C-5621-4396-8023-7507A5BF9FAD}" destId="{774B3BD4-BF85-4CB8-999C-47744A56D484}" srcOrd="0" destOrd="0" presId="urn:microsoft.com/office/officeart/2005/8/layout/hList7"/>
    <dgm:cxn modelId="{727662D1-5189-4E67-A14B-121CB2F39F89}" type="presParOf" srcId="{FDC50A3C-5621-4396-8023-7507A5BF9FAD}" destId="{8A9E99C6-0C1F-4B75-BDEB-549CED097CD3}" srcOrd="1" destOrd="0" presId="urn:microsoft.com/office/officeart/2005/8/layout/hList7"/>
    <dgm:cxn modelId="{9E4CF1D5-3E46-45F8-9950-0D374754D66F}" type="presParOf" srcId="{FDC50A3C-5621-4396-8023-7507A5BF9FAD}" destId="{109AC0AC-4110-4B5A-B17B-0EC0474EFDD6}" srcOrd="2" destOrd="0" presId="urn:microsoft.com/office/officeart/2005/8/layout/hList7"/>
    <dgm:cxn modelId="{DD81BF88-5AB9-4E4E-925D-CA8C8D203CCE}" type="presParOf" srcId="{FDC50A3C-5621-4396-8023-7507A5BF9FAD}" destId="{31F12A28-F428-4C96-8A31-BD5DE6DEB685}" srcOrd="3" destOrd="0" presId="urn:microsoft.com/office/officeart/2005/8/layout/hList7"/>
    <dgm:cxn modelId="{7354A215-B15C-42B2-872A-C5966FDB1F55}" type="presParOf" srcId="{1FC65314-DB47-47C3-80CC-AB3E005C926F}" destId="{686AB4AC-F0C0-4490-ABB9-1D8D72260462}" srcOrd="1" destOrd="0" presId="urn:microsoft.com/office/officeart/2005/8/layout/hList7"/>
    <dgm:cxn modelId="{CE03246C-A2B1-485B-99E4-A7F1F65D1C9B}" type="presParOf" srcId="{1FC65314-DB47-47C3-80CC-AB3E005C926F}" destId="{6777E4F6-314A-4E6A-B9AF-07AA3C7C240F}" srcOrd="2" destOrd="0" presId="urn:microsoft.com/office/officeart/2005/8/layout/hList7"/>
    <dgm:cxn modelId="{9AACAA7B-5A24-4C07-8073-179B901F32A0}" type="presParOf" srcId="{6777E4F6-314A-4E6A-B9AF-07AA3C7C240F}" destId="{A7568EBE-CF8E-4BC0-978E-22EEF9645FC8}" srcOrd="0" destOrd="0" presId="urn:microsoft.com/office/officeart/2005/8/layout/hList7"/>
    <dgm:cxn modelId="{06C6E77F-F106-484D-9008-DB15B23D58BA}" type="presParOf" srcId="{6777E4F6-314A-4E6A-B9AF-07AA3C7C240F}" destId="{C9DAF5EB-0461-44F7-A728-C48413AD0A19}" srcOrd="1" destOrd="0" presId="urn:microsoft.com/office/officeart/2005/8/layout/hList7"/>
    <dgm:cxn modelId="{768CA5D6-A8F9-4D2B-B0CA-523EAE5F96D2}" type="presParOf" srcId="{6777E4F6-314A-4E6A-B9AF-07AA3C7C240F}" destId="{F0688227-76DE-4274-9DCC-DD6CCE7F2203}" srcOrd="2" destOrd="0" presId="urn:microsoft.com/office/officeart/2005/8/layout/hList7"/>
    <dgm:cxn modelId="{5F0790A4-4497-4EC5-906F-CAE19A87305F}" type="presParOf" srcId="{6777E4F6-314A-4E6A-B9AF-07AA3C7C240F}" destId="{00A0C946-7BB1-4B24-80E5-8DA2BD2ED2B0}" srcOrd="3" destOrd="0" presId="urn:microsoft.com/office/officeart/2005/8/layout/hList7"/>
    <dgm:cxn modelId="{7404F4B0-1498-4EE8-AE68-D86F31A0A66B}" type="presParOf" srcId="{1FC65314-DB47-47C3-80CC-AB3E005C926F}" destId="{5AFDE55D-97DC-476A-AA40-6B97FC657D88}" srcOrd="3" destOrd="0" presId="urn:microsoft.com/office/officeart/2005/8/layout/hList7"/>
    <dgm:cxn modelId="{A958A6A4-E6FE-471E-A65D-D0E21FD7296A}" type="presParOf" srcId="{1FC65314-DB47-47C3-80CC-AB3E005C926F}" destId="{AD9A5712-219B-4E0D-8E48-8A488A53B4D9}" srcOrd="4" destOrd="0" presId="urn:microsoft.com/office/officeart/2005/8/layout/hList7"/>
    <dgm:cxn modelId="{315EB9BE-D1D9-452F-8E69-429D643D6846}" type="presParOf" srcId="{AD9A5712-219B-4E0D-8E48-8A488A53B4D9}" destId="{FE06F786-6801-47F2-B10A-41472B2D6037}" srcOrd="0" destOrd="0" presId="urn:microsoft.com/office/officeart/2005/8/layout/hList7"/>
    <dgm:cxn modelId="{ABBCF4F4-1CCE-4E35-9E67-79D316FD6E68}" type="presParOf" srcId="{AD9A5712-219B-4E0D-8E48-8A488A53B4D9}" destId="{59EB90B1-086F-4382-96E3-356C40376A87}" srcOrd="1" destOrd="0" presId="urn:microsoft.com/office/officeart/2005/8/layout/hList7"/>
    <dgm:cxn modelId="{6FFC7AE2-DD94-40F8-ACA3-56F8C5288963}" type="presParOf" srcId="{AD9A5712-219B-4E0D-8E48-8A488A53B4D9}" destId="{2079B43D-3473-4880-8A40-07852302DAC3}" srcOrd="2" destOrd="0" presId="urn:microsoft.com/office/officeart/2005/8/layout/hList7"/>
    <dgm:cxn modelId="{E1C66ADE-4DF1-4C59-9ACD-29079C4A4186}" type="presParOf" srcId="{AD9A5712-219B-4E0D-8E48-8A488A53B4D9}" destId="{0CE9C970-7AE9-4A96-88BD-8E0AB665A0D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D4DBDB-98FC-4169-AF9D-D26C656280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1E2D3DC-4533-4600-81A4-BE339287B741}">
      <dgm:prSet/>
      <dgm:spPr/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בריכות שחיה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0221150-79F3-4E0E-A108-51D7C715A2AE}" type="parTrans" cxnId="{6BEE142A-0227-401B-B842-08BA2CEA446A}">
      <dgm:prSet/>
      <dgm:spPr/>
      <dgm:t>
        <a:bodyPr/>
        <a:lstStyle/>
        <a:p>
          <a:pPr rtl="1"/>
          <a:endParaRPr lang="he-IL"/>
        </a:p>
      </dgm:t>
    </dgm:pt>
    <dgm:pt modelId="{99114835-A887-4E8C-BA20-3E985FABC4F4}" type="sibTrans" cxnId="{6BEE142A-0227-401B-B842-08BA2CEA446A}">
      <dgm:prSet/>
      <dgm:spPr/>
      <dgm:t>
        <a:bodyPr/>
        <a:lstStyle/>
        <a:p>
          <a:pPr rtl="1"/>
          <a:endParaRPr lang="he-IL"/>
        </a:p>
      </dgm:t>
    </dgm:pt>
    <dgm:pt modelId="{BC69EF52-4D0C-45D1-9DB1-EE41AAD8B27D}" type="pres">
      <dgm:prSet presAssocID="{91D4DBDB-98FC-4169-AF9D-D26C65628086}" presName="linear" presStyleCnt="0">
        <dgm:presLayoutVars>
          <dgm:animLvl val="lvl"/>
          <dgm:resizeHandles val="exact"/>
        </dgm:presLayoutVars>
      </dgm:prSet>
      <dgm:spPr/>
    </dgm:pt>
    <dgm:pt modelId="{6E65C721-DEDC-453F-8912-D613C24646D7}" type="pres">
      <dgm:prSet presAssocID="{81E2D3DC-4533-4600-81A4-BE339287B741}" presName="parentText" presStyleLbl="node1" presStyleIdx="0" presStyleCnt="1" custLinFactNeighborY="-29228">
        <dgm:presLayoutVars>
          <dgm:chMax val="0"/>
          <dgm:bulletEnabled val="1"/>
        </dgm:presLayoutVars>
      </dgm:prSet>
      <dgm:spPr/>
    </dgm:pt>
  </dgm:ptLst>
  <dgm:cxnLst>
    <dgm:cxn modelId="{6BEE142A-0227-401B-B842-08BA2CEA446A}" srcId="{91D4DBDB-98FC-4169-AF9D-D26C65628086}" destId="{81E2D3DC-4533-4600-81A4-BE339287B741}" srcOrd="0" destOrd="0" parTransId="{90221150-79F3-4E0E-A108-51D7C715A2AE}" sibTransId="{99114835-A887-4E8C-BA20-3E985FABC4F4}"/>
    <dgm:cxn modelId="{99B43750-CCC8-4470-825E-7E3BFFC523ED}" type="presOf" srcId="{91D4DBDB-98FC-4169-AF9D-D26C65628086}" destId="{BC69EF52-4D0C-45D1-9DB1-EE41AAD8B27D}" srcOrd="0" destOrd="0" presId="urn:microsoft.com/office/officeart/2005/8/layout/vList2"/>
    <dgm:cxn modelId="{A748E288-CB90-4920-B8B5-73E73CB9D201}" type="presOf" srcId="{81E2D3DC-4533-4600-81A4-BE339287B741}" destId="{6E65C721-DEDC-453F-8912-D613C24646D7}" srcOrd="0" destOrd="0" presId="urn:microsoft.com/office/officeart/2005/8/layout/vList2"/>
    <dgm:cxn modelId="{53247EDA-EFDE-481A-94D1-BEECE926E296}" type="presParOf" srcId="{BC69EF52-4D0C-45D1-9DB1-EE41AAD8B27D}" destId="{6E65C721-DEDC-453F-8912-D613C24646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73F6A-E47C-4ED4-B6CB-BA0A0D1550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A65544AB-54FC-4489-A548-FC1068E2AD01}">
      <dgm:prSet custT="1"/>
      <dgm:spPr/>
      <dgm:t>
        <a:bodyPr/>
        <a:lstStyle/>
        <a:p>
          <a:pPr algn="ctr" rtl="1"/>
          <a:r>
            <a:rPr lang="he-IL" sz="6600" b="1" dirty="0">
              <a:latin typeface="David" panose="020E0502060401010101" pitchFamily="34" charset="-79"/>
              <a:cs typeface="David" panose="020E0502060401010101" pitchFamily="34" charset="-79"/>
            </a:rPr>
            <a:t>רישוי עסקים</a:t>
          </a:r>
        </a:p>
        <a:p>
          <a:pPr algn="ctr" rtl="1"/>
          <a:r>
            <a:rPr lang="he-IL" sz="1800" b="1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endParaRPr lang="he-IL" sz="18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2234FDB-EE06-4F32-A81C-96EB2FEF667F}" type="parTrans" cxnId="{863F3DA1-4941-4FCD-A320-71C1195A029E}">
      <dgm:prSet/>
      <dgm:spPr/>
      <dgm:t>
        <a:bodyPr/>
        <a:lstStyle/>
        <a:p>
          <a:pPr rtl="1"/>
          <a:endParaRPr lang="he-IL"/>
        </a:p>
      </dgm:t>
    </dgm:pt>
    <dgm:pt modelId="{6ECF9221-9F70-481D-A7D2-FD2A597D1D52}" type="sibTrans" cxnId="{863F3DA1-4941-4FCD-A320-71C1195A029E}">
      <dgm:prSet/>
      <dgm:spPr/>
      <dgm:t>
        <a:bodyPr/>
        <a:lstStyle/>
        <a:p>
          <a:pPr rtl="1"/>
          <a:endParaRPr lang="he-IL"/>
        </a:p>
      </dgm:t>
    </dgm:pt>
    <dgm:pt modelId="{E3B7CF31-8938-424C-9325-EC7CD27BF2B9}" type="pres">
      <dgm:prSet presAssocID="{C6473F6A-E47C-4ED4-B6CB-BA0A0D1550A2}" presName="linear" presStyleCnt="0">
        <dgm:presLayoutVars>
          <dgm:animLvl val="lvl"/>
          <dgm:resizeHandles val="exact"/>
        </dgm:presLayoutVars>
      </dgm:prSet>
      <dgm:spPr/>
    </dgm:pt>
    <dgm:pt modelId="{BECE3EDA-C2DA-4424-AFE8-81C77D0D8D5C}" type="pres">
      <dgm:prSet presAssocID="{A65544AB-54FC-4489-A548-FC1068E2AD01}" presName="parentText" presStyleLbl="node1" presStyleIdx="0" presStyleCnt="1" custLinFactNeighborX="320" custLinFactNeighborY="-4547">
        <dgm:presLayoutVars>
          <dgm:chMax val="0"/>
          <dgm:bulletEnabled val="1"/>
        </dgm:presLayoutVars>
      </dgm:prSet>
      <dgm:spPr/>
    </dgm:pt>
  </dgm:ptLst>
  <dgm:cxnLst>
    <dgm:cxn modelId="{61F6034C-F5D9-441E-A942-31D91C415A4F}" type="presOf" srcId="{C6473F6A-E47C-4ED4-B6CB-BA0A0D1550A2}" destId="{E3B7CF31-8938-424C-9325-EC7CD27BF2B9}" srcOrd="0" destOrd="0" presId="urn:microsoft.com/office/officeart/2005/8/layout/vList2"/>
    <dgm:cxn modelId="{15558456-10A0-422B-B18A-47F3C837FFB7}" type="presOf" srcId="{A65544AB-54FC-4489-A548-FC1068E2AD01}" destId="{BECE3EDA-C2DA-4424-AFE8-81C77D0D8D5C}" srcOrd="0" destOrd="0" presId="urn:microsoft.com/office/officeart/2005/8/layout/vList2"/>
    <dgm:cxn modelId="{863F3DA1-4941-4FCD-A320-71C1195A029E}" srcId="{C6473F6A-E47C-4ED4-B6CB-BA0A0D1550A2}" destId="{A65544AB-54FC-4489-A548-FC1068E2AD01}" srcOrd="0" destOrd="0" parTransId="{62234FDB-EE06-4F32-A81C-96EB2FEF667F}" sibTransId="{6ECF9221-9F70-481D-A7D2-FD2A597D1D52}"/>
    <dgm:cxn modelId="{AEE2D847-13D8-481E-862D-25916CFC0897}" type="presParOf" srcId="{E3B7CF31-8938-424C-9325-EC7CD27BF2B9}" destId="{BECE3EDA-C2DA-4424-AFE8-81C77D0D8D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7306CE2-ED22-4150-B0BA-2F8C87627E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AF1BA9D-2B3F-48E4-B90B-28AA462576FD}">
      <dgm:prSet custT="1"/>
      <dgm:spPr>
        <a:solidFill>
          <a:srgbClr val="002060"/>
        </a:solidFill>
      </dgm:spPr>
      <dgm:t>
        <a:bodyPr/>
        <a:lstStyle/>
        <a:p>
          <a:pPr algn="ctr" rtl="1"/>
          <a:r>
            <a:rPr lang="he-IL" sz="4800" b="1" dirty="0">
              <a:latin typeface="David" panose="020E0502060401010101" pitchFamily="34" charset="-79"/>
              <a:cs typeface="David" panose="020E0502060401010101" pitchFamily="34" charset="-79"/>
            </a:rPr>
            <a:t>היתר זמני </a:t>
          </a:r>
        </a:p>
        <a:p>
          <a:pPr algn="ctr" rtl="1"/>
          <a:r>
            <a:rPr lang="he-IL" sz="2800" dirty="0">
              <a:latin typeface="David" panose="020E0502060401010101" pitchFamily="34" charset="-79"/>
              <a:cs typeface="David" panose="020E0502060401010101" pitchFamily="34" charset="-79"/>
            </a:rPr>
            <a:t>דליה, רמות מנשה , הזורע, המושבה יוקנעם. </a:t>
          </a:r>
        </a:p>
      </dgm:t>
    </dgm:pt>
    <dgm:pt modelId="{316B4095-AE84-4F7D-9F4A-1378C368072D}" type="parTrans" cxnId="{C73975FE-945F-4A12-874C-57A108230E8D}">
      <dgm:prSet/>
      <dgm:spPr/>
      <dgm:t>
        <a:bodyPr/>
        <a:lstStyle/>
        <a:p>
          <a:pPr rtl="1"/>
          <a:endParaRPr lang="he-IL"/>
        </a:p>
      </dgm:t>
    </dgm:pt>
    <dgm:pt modelId="{2A4BC288-208B-4F61-87A5-0AE2DC63E36E}" type="sibTrans" cxnId="{C73975FE-945F-4A12-874C-57A108230E8D}">
      <dgm:prSet/>
      <dgm:spPr/>
      <dgm:t>
        <a:bodyPr/>
        <a:lstStyle/>
        <a:p>
          <a:pPr rtl="1"/>
          <a:endParaRPr lang="he-IL"/>
        </a:p>
      </dgm:t>
    </dgm:pt>
    <dgm:pt modelId="{C0F0188D-A12C-478E-817C-4B168B2B8FF1}">
      <dgm:prSet custT="1"/>
      <dgm:spPr>
        <a:solidFill>
          <a:srgbClr val="FF0000"/>
        </a:solidFill>
      </dgm:spPr>
      <dgm:t>
        <a:bodyPr/>
        <a:lstStyle/>
        <a:p>
          <a:pPr algn="ctr" rtl="1"/>
          <a:r>
            <a:rPr lang="he-IL" sz="5000" b="1" dirty="0">
              <a:latin typeface="David" panose="020E0502060401010101" pitchFamily="34" charset="-79"/>
              <a:cs typeface="David" panose="020E0502060401010101" pitchFamily="34" charset="-79"/>
            </a:rPr>
            <a:t>ללא רישיון עסק </a:t>
          </a:r>
        </a:p>
        <a:p>
          <a:pPr algn="ctr" rtl="1"/>
          <a:r>
            <a:rPr lang="he-IL" sz="2400" dirty="0">
              <a:latin typeface="David" panose="020E0502060401010101" pitchFamily="34" charset="-79"/>
              <a:cs typeface="David" panose="020E0502060401010101" pitchFamily="34" charset="-79"/>
            </a:rPr>
            <a:t>רמת השופט, עין השופט, גלעד, גבעת עוז, משמר העמק,  מגידו.</a:t>
          </a:r>
        </a:p>
      </dgm:t>
    </dgm:pt>
    <dgm:pt modelId="{B478D169-4823-469E-895B-1D3BFECE1DF5}" type="parTrans" cxnId="{A9F4E99B-C8CB-4FA5-8B95-C0DF3D74ECB1}">
      <dgm:prSet/>
      <dgm:spPr/>
      <dgm:t>
        <a:bodyPr/>
        <a:lstStyle/>
        <a:p>
          <a:pPr rtl="1"/>
          <a:endParaRPr lang="he-IL"/>
        </a:p>
      </dgm:t>
    </dgm:pt>
    <dgm:pt modelId="{A386A9DC-0CB6-4BD2-9B72-10DC4BE75B77}" type="sibTrans" cxnId="{A9F4E99B-C8CB-4FA5-8B95-C0DF3D74ECB1}">
      <dgm:prSet/>
      <dgm:spPr/>
      <dgm:t>
        <a:bodyPr/>
        <a:lstStyle/>
        <a:p>
          <a:pPr rtl="1"/>
          <a:endParaRPr lang="he-IL"/>
        </a:p>
      </dgm:t>
    </dgm:pt>
    <dgm:pt modelId="{3D939DC6-1A81-440C-9144-F307289E50DE}" type="pres">
      <dgm:prSet presAssocID="{E7306CE2-ED22-4150-B0BA-2F8C87627EF5}" presName="linear" presStyleCnt="0">
        <dgm:presLayoutVars>
          <dgm:animLvl val="lvl"/>
          <dgm:resizeHandles val="exact"/>
        </dgm:presLayoutVars>
      </dgm:prSet>
      <dgm:spPr/>
    </dgm:pt>
    <dgm:pt modelId="{A17EE919-D7E2-4B77-AE89-D6DF5F9FE4DC}" type="pres">
      <dgm:prSet presAssocID="{3AF1BA9D-2B3F-48E4-B90B-28AA462576FD}" presName="parentText" presStyleLbl="node1" presStyleIdx="0" presStyleCnt="2" custScaleY="103897" custLinFactY="63129" custLinFactNeighborX="-2459" custLinFactNeighborY="100000">
        <dgm:presLayoutVars>
          <dgm:chMax val="0"/>
          <dgm:bulletEnabled val="1"/>
        </dgm:presLayoutVars>
      </dgm:prSet>
      <dgm:spPr/>
    </dgm:pt>
    <dgm:pt modelId="{62AB792C-6426-403B-A633-1B40DA639CD4}" type="pres">
      <dgm:prSet presAssocID="{2A4BC288-208B-4F61-87A5-0AE2DC63E36E}" presName="spacer" presStyleCnt="0"/>
      <dgm:spPr/>
    </dgm:pt>
    <dgm:pt modelId="{DC7EF1E5-5611-4E13-A9AD-C571ABBFC6F7}" type="pres">
      <dgm:prSet presAssocID="{C0F0188D-A12C-478E-817C-4B168B2B8FF1}" presName="parentText" presStyleLbl="node1" presStyleIdx="1" presStyleCnt="2" custLinFactY="51966" custLinFactNeighborY="100000">
        <dgm:presLayoutVars>
          <dgm:chMax val="0"/>
          <dgm:bulletEnabled val="1"/>
        </dgm:presLayoutVars>
      </dgm:prSet>
      <dgm:spPr/>
    </dgm:pt>
  </dgm:ptLst>
  <dgm:cxnLst>
    <dgm:cxn modelId="{F04DAB00-59AA-49CA-817F-F8491D0DA1DF}" type="presOf" srcId="{3AF1BA9D-2B3F-48E4-B90B-28AA462576FD}" destId="{A17EE919-D7E2-4B77-AE89-D6DF5F9FE4DC}" srcOrd="0" destOrd="0" presId="urn:microsoft.com/office/officeart/2005/8/layout/vList2"/>
    <dgm:cxn modelId="{984FC696-D172-4DD6-8386-28ADA7FBABBA}" type="presOf" srcId="{E7306CE2-ED22-4150-B0BA-2F8C87627EF5}" destId="{3D939DC6-1A81-440C-9144-F307289E50DE}" srcOrd="0" destOrd="0" presId="urn:microsoft.com/office/officeart/2005/8/layout/vList2"/>
    <dgm:cxn modelId="{A9F4E99B-C8CB-4FA5-8B95-C0DF3D74ECB1}" srcId="{E7306CE2-ED22-4150-B0BA-2F8C87627EF5}" destId="{C0F0188D-A12C-478E-817C-4B168B2B8FF1}" srcOrd="1" destOrd="0" parTransId="{B478D169-4823-469E-895B-1D3BFECE1DF5}" sibTransId="{A386A9DC-0CB6-4BD2-9B72-10DC4BE75B77}"/>
    <dgm:cxn modelId="{DF2B75ED-5DDE-4EF4-9952-7A8AA29F6F27}" type="presOf" srcId="{C0F0188D-A12C-478E-817C-4B168B2B8FF1}" destId="{DC7EF1E5-5611-4E13-A9AD-C571ABBFC6F7}" srcOrd="0" destOrd="0" presId="urn:microsoft.com/office/officeart/2005/8/layout/vList2"/>
    <dgm:cxn modelId="{C73975FE-945F-4A12-874C-57A108230E8D}" srcId="{E7306CE2-ED22-4150-B0BA-2F8C87627EF5}" destId="{3AF1BA9D-2B3F-48E4-B90B-28AA462576FD}" srcOrd="0" destOrd="0" parTransId="{316B4095-AE84-4F7D-9F4A-1378C368072D}" sibTransId="{2A4BC288-208B-4F61-87A5-0AE2DC63E36E}"/>
    <dgm:cxn modelId="{FEBFD24B-1ECF-45BD-9960-08F9A591DE77}" type="presParOf" srcId="{3D939DC6-1A81-440C-9144-F307289E50DE}" destId="{A17EE919-D7E2-4B77-AE89-D6DF5F9FE4DC}" srcOrd="0" destOrd="0" presId="urn:microsoft.com/office/officeart/2005/8/layout/vList2"/>
    <dgm:cxn modelId="{C54D5B76-75CB-49BA-B381-EFD325B84CE7}" type="presParOf" srcId="{3D939DC6-1A81-440C-9144-F307289E50DE}" destId="{62AB792C-6426-403B-A633-1B40DA639CD4}" srcOrd="1" destOrd="0" presId="urn:microsoft.com/office/officeart/2005/8/layout/vList2"/>
    <dgm:cxn modelId="{9DF0C554-4525-44D0-87AE-BD0D0301BE26}" type="presParOf" srcId="{3D939DC6-1A81-440C-9144-F307289E50DE}" destId="{DC7EF1E5-5611-4E13-A9AD-C571ABBFC6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EC744D-21A5-4065-BAC8-838D696BC9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he-IL"/>
        </a:p>
      </dgm:t>
    </dgm:pt>
    <dgm:pt modelId="{434EF080-64DF-4836-8974-DD1F9520A8F5}">
      <dgm:prSet/>
      <dgm:spPr/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עיקרי הממצאים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1308B58-C84D-4558-AC5F-B6AEB5F0DA71}" type="parTrans" cxnId="{D8E8F5C6-E1AB-4F96-9689-1F323E93AB08}">
      <dgm:prSet/>
      <dgm:spPr/>
      <dgm:t>
        <a:bodyPr/>
        <a:lstStyle/>
        <a:p>
          <a:pPr rtl="1"/>
          <a:endParaRPr lang="he-IL"/>
        </a:p>
      </dgm:t>
    </dgm:pt>
    <dgm:pt modelId="{7569D656-B279-420D-856B-B06280F1709E}" type="sibTrans" cxnId="{D8E8F5C6-E1AB-4F96-9689-1F323E93AB08}">
      <dgm:prSet/>
      <dgm:spPr/>
      <dgm:t>
        <a:bodyPr/>
        <a:lstStyle/>
        <a:p>
          <a:pPr rtl="1"/>
          <a:endParaRPr lang="he-IL"/>
        </a:p>
      </dgm:t>
    </dgm:pt>
    <dgm:pt modelId="{7A6730E9-C2CE-4524-9FAD-F47DA2DEC7B6}" type="pres">
      <dgm:prSet presAssocID="{D2EC744D-21A5-4065-BAC8-838D696BC981}" presName="linear" presStyleCnt="0">
        <dgm:presLayoutVars>
          <dgm:animLvl val="lvl"/>
          <dgm:resizeHandles val="exact"/>
        </dgm:presLayoutVars>
      </dgm:prSet>
      <dgm:spPr/>
    </dgm:pt>
    <dgm:pt modelId="{2055DF90-933E-45D0-A7B4-EBC60407712B}" type="pres">
      <dgm:prSet presAssocID="{434EF080-64DF-4836-8974-DD1F9520A8F5}" presName="parentText" presStyleLbl="node1" presStyleIdx="0" presStyleCnt="1" custLinFactNeighborX="5689" custLinFactNeighborY="-470">
        <dgm:presLayoutVars>
          <dgm:chMax val="0"/>
          <dgm:bulletEnabled val="1"/>
        </dgm:presLayoutVars>
      </dgm:prSet>
      <dgm:spPr/>
    </dgm:pt>
  </dgm:ptLst>
  <dgm:cxnLst>
    <dgm:cxn modelId="{640D540B-0438-47E0-9791-5B816674CDB5}" type="presOf" srcId="{D2EC744D-21A5-4065-BAC8-838D696BC981}" destId="{7A6730E9-C2CE-4524-9FAD-F47DA2DEC7B6}" srcOrd="0" destOrd="0" presId="urn:microsoft.com/office/officeart/2005/8/layout/vList2"/>
    <dgm:cxn modelId="{D8E8F5C6-E1AB-4F96-9689-1F323E93AB08}" srcId="{D2EC744D-21A5-4065-BAC8-838D696BC981}" destId="{434EF080-64DF-4836-8974-DD1F9520A8F5}" srcOrd="0" destOrd="0" parTransId="{61308B58-C84D-4558-AC5F-B6AEB5F0DA71}" sibTransId="{7569D656-B279-420D-856B-B06280F1709E}"/>
    <dgm:cxn modelId="{47975AE8-849B-4DC5-B46D-3B9315BC6554}" type="presOf" srcId="{434EF080-64DF-4836-8974-DD1F9520A8F5}" destId="{2055DF90-933E-45D0-A7B4-EBC60407712B}" srcOrd="0" destOrd="0" presId="urn:microsoft.com/office/officeart/2005/8/layout/vList2"/>
    <dgm:cxn modelId="{9E15315D-BE8D-489D-83B8-0BC29F4D7DAB}" type="presParOf" srcId="{7A6730E9-C2CE-4524-9FAD-F47DA2DEC7B6}" destId="{2055DF90-933E-45D0-A7B4-EBC6040771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50E0F0-6076-4EF5-B413-7E1A53E3CD6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ABE63B2-4E4D-466E-A858-96CBEB77E3C1}">
      <dgm:prSet custT="1"/>
      <dgm:spPr>
        <a:solidFill>
          <a:srgbClr val="FF0000"/>
        </a:solidFill>
      </dgm:spPr>
      <dgm:t>
        <a:bodyPr/>
        <a:lstStyle/>
        <a:p>
          <a:pPr rtl="1"/>
          <a:r>
            <a:rPr lang="he-IL" sz="2800" b="1" dirty="0">
              <a:latin typeface="David" panose="020E0502060401010101" pitchFamily="34" charset="-79"/>
              <a:cs typeface="David" panose="020E0502060401010101" pitchFamily="34" charset="-79"/>
            </a:rPr>
            <a:t>החוקים והדרישות </a:t>
          </a:r>
        </a:p>
        <a:p>
          <a:pPr rtl="1"/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פער בהבנת בעלי העסקים את המתחייבות מרישוי עסקים.</a:t>
          </a:r>
        </a:p>
      </dgm:t>
    </dgm:pt>
    <dgm:pt modelId="{E9D9F916-AEC8-4630-AC82-046C15121564}" type="parTrans" cxnId="{FFDBCC43-DBF9-42EC-9648-B3DFE42B13AC}">
      <dgm:prSet/>
      <dgm:spPr/>
      <dgm:t>
        <a:bodyPr/>
        <a:lstStyle/>
        <a:p>
          <a:pPr rtl="1"/>
          <a:endParaRPr lang="he-IL"/>
        </a:p>
      </dgm:t>
    </dgm:pt>
    <dgm:pt modelId="{008160D8-3DDD-4F11-9F25-6F73865E68FB}" type="sibTrans" cxnId="{FFDBCC43-DBF9-42EC-9648-B3DFE42B13AC}">
      <dgm:prSet/>
      <dgm:spPr/>
      <dgm:t>
        <a:bodyPr/>
        <a:lstStyle/>
        <a:p>
          <a:pPr rtl="1"/>
          <a:endParaRPr lang="he-IL"/>
        </a:p>
      </dgm:t>
    </dgm:pt>
    <dgm:pt modelId="{4BEEECAA-F222-4715-89BF-A8E4925B94F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he-IL" sz="3200" b="1" dirty="0">
              <a:latin typeface="David" panose="020E0502060401010101" pitchFamily="34" charset="-79"/>
              <a:cs typeface="David" panose="020E0502060401010101" pitchFamily="34" charset="-79"/>
            </a:rPr>
            <a:t>ייעוד קרקע.</a:t>
          </a:r>
        </a:p>
        <a:p>
          <a:pPr rtl="1"/>
          <a:r>
            <a:rPr lang="he-IL" sz="22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רוב הקרקעות הינן חקלאיות וסוג העסקים המבוקש הינו מסחרי או תעשייתי. </a:t>
          </a:r>
        </a:p>
      </dgm:t>
    </dgm:pt>
    <dgm:pt modelId="{AEB38AFE-9117-45C6-81C3-3F2E1EB5B1EF}" type="parTrans" cxnId="{AD1682CA-B8BF-4E79-939C-8B3AC229B756}">
      <dgm:prSet/>
      <dgm:spPr/>
      <dgm:t>
        <a:bodyPr/>
        <a:lstStyle/>
        <a:p>
          <a:pPr rtl="1"/>
          <a:endParaRPr lang="he-IL"/>
        </a:p>
      </dgm:t>
    </dgm:pt>
    <dgm:pt modelId="{975B980A-4A54-4A2A-85AE-2AED55C3ECCB}" type="sibTrans" cxnId="{AD1682CA-B8BF-4E79-939C-8B3AC229B756}">
      <dgm:prSet/>
      <dgm:spPr/>
      <dgm:t>
        <a:bodyPr/>
        <a:lstStyle/>
        <a:p>
          <a:pPr rtl="1"/>
          <a:endParaRPr lang="he-IL"/>
        </a:p>
      </dgm:t>
    </dgm:pt>
    <dgm:pt modelId="{2A98BF6B-805D-4B2F-BE01-FBCE46D6CCA3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3200" b="1" dirty="0">
              <a:latin typeface="David" panose="020E0502060401010101" pitchFamily="34" charset="-79"/>
              <a:cs typeface="David" panose="020E0502060401010101" pitchFamily="34" charset="-79"/>
            </a:rPr>
            <a:t>עסקי המזון</a:t>
          </a:r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rtl="1"/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(מרכולים, אטליזים, חנויות דגים, מאפיות וקייטרינג בסיכון בריאות הציבור.</a:t>
          </a:r>
        </a:p>
      </dgm:t>
    </dgm:pt>
    <dgm:pt modelId="{8BB0B823-B678-49F3-940C-59A8C55C943F}" type="parTrans" cxnId="{5E4A6C04-D6A7-4C18-B176-B62CB1019EA7}">
      <dgm:prSet/>
      <dgm:spPr/>
      <dgm:t>
        <a:bodyPr/>
        <a:lstStyle/>
        <a:p>
          <a:pPr rtl="1"/>
          <a:endParaRPr lang="he-IL"/>
        </a:p>
      </dgm:t>
    </dgm:pt>
    <dgm:pt modelId="{82F661EA-D52C-4131-892B-39376DC360EC}" type="sibTrans" cxnId="{5E4A6C04-D6A7-4C18-B176-B62CB1019EA7}">
      <dgm:prSet/>
      <dgm:spPr/>
      <dgm:t>
        <a:bodyPr/>
        <a:lstStyle/>
        <a:p>
          <a:pPr rtl="1"/>
          <a:endParaRPr lang="he-IL"/>
        </a:p>
      </dgm:t>
    </dgm:pt>
    <dgm:pt modelId="{B11DE031-62B2-4767-8902-A3A404D8E7A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sz="3600" b="1" dirty="0">
              <a:latin typeface="David" panose="020E0502060401010101" pitchFamily="34" charset="-79"/>
              <a:cs typeface="David" panose="020E0502060401010101" pitchFamily="34" charset="-79"/>
            </a:rPr>
            <a:t>תחנות דלק פנימיות </a:t>
          </a:r>
        </a:p>
        <a:p>
          <a:pPr rtl="1"/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מפגע בטיחותי.</a:t>
          </a:r>
        </a:p>
      </dgm:t>
    </dgm:pt>
    <dgm:pt modelId="{1E7B5006-2C8C-4960-BAFD-A70463078049}" type="parTrans" cxnId="{E9007A4E-906C-4E1C-8A0F-C2693B9A72FE}">
      <dgm:prSet/>
      <dgm:spPr/>
      <dgm:t>
        <a:bodyPr/>
        <a:lstStyle/>
        <a:p>
          <a:pPr rtl="1"/>
          <a:endParaRPr lang="he-IL"/>
        </a:p>
      </dgm:t>
    </dgm:pt>
    <dgm:pt modelId="{9476404F-7C67-4AE2-8E44-999D730E26FD}" type="sibTrans" cxnId="{E9007A4E-906C-4E1C-8A0F-C2693B9A72FE}">
      <dgm:prSet/>
      <dgm:spPr/>
      <dgm:t>
        <a:bodyPr/>
        <a:lstStyle/>
        <a:p>
          <a:pPr rtl="1"/>
          <a:endParaRPr lang="he-IL"/>
        </a:p>
      </dgm:t>
    </dgm:pt>
    <dgm:pt modelId="{97519BAD-F0DA-4F5D-A11C-892D2C0084A6}" type="pres">
      <dgm:prSet presAssocID="{1650E0F0-6076-4EF5-B413-7E1A53E3CD6C}" presName="matrix" presStyleCnt="0">
        <dgm:presLayoutVars>
          <dgm:chMax val="1"/>
          <dgm:dir/>
          <dgm:resizeHandles val="exact"/>
        </dgm:presLayoutVars>
      </dgm:prSet>
      <dgm:spPr/>
    </dgm:pt>
    <dgm:pt modelId="{22D65FFA-FC2A-4C01-8C8D-4EAEDC6EB9C9}" type="pres">
      <dgm:prSet presAssocID="{1650E0F0-6076-4EF5-B413-7E1A53E3CD6C}" presName="diamond" presStyleLbl="bgShp" presStyleIdx="0" presStyleCnt="1"/>
      <dgm:spPr/>
    </dgm:pt>
    <dgm:pt modelId="{B4700831-A9D2-4AAB-8471-67EBD16BBB52}" type="pres">
      <dgm:prSet presAssocID="{1650E0F0-6076-4EF5-B413-7E1A53E3CD6C}" presName="quad1" presStyleLbl="node1" presStyleIdx="0" presStyleCnt="4" custScaleX="147206" custLinFactNeighborX="-32797" custLinFactNeighborY="-6470">
        <dgm:presLayoutVars>
          <dgm:chMax val="0"/>
          <dgm:chPref val="0"/>
          <dgm:bulletEnabled val="1"/>
        </dgm:presLayoutVars>
      </dgm:prSet>
      <dgm:spPr/>
    </dgm:pt>
    <dgm:pt modelId="{97546252-578E-4660-B508-78F072AAA62D}" type="pres">
      <dgm:prSet presAssocID="{1650E0F0-6076-4EF5-B413-7E1A53E3CD6C}" presName="quad2" presStyleLbl="node1" presStyleIdx="1" presStyleCnt="4" custScaleX="156109" custLinFactNeighborX="27946" custLinFactNeighborY="-3488">
        <dgm:presLayoutVars>
          <dgm:chMax val="0"/>
          <dgm:chPref val="0"/>
          <dgm:bulletEnabled val="1"/>
        </dgm:presLayoutVars>
      </dgm:prSet>
      <dgm:spPr/>
    </dgm:pt>
    <dgm:pt modelId="{400446E0-7273-493C-8524-1F55E01CDC06}" type="pres">
      <dgm:prSet presAssocID="{1650E0F0-6076-4EF5-B413-7E1A53E3CD6C}" presName="quad3" presStyleLbl="node1" presStyleIdx="2" presStyleCnt="4" custScaleX="161400" custLinFactNeighborX="-28044" custLinFactNeighborY="-865">
        <dgm:presLayoutVars>
          <dgm:chMax val="0"/>
          <dgm:chPref val="0"/>
          <dgm:bulletEnabled val="1"/>
        </dgm:presLayoutVars>
      </dgm:prSet>
      <dgm:spPr/>
    </dgm:pt>
    <dgm:pt modelId="{C3463E87-62F7-49A2-8481-4F87780DA8C7}" type="pres">
      <dgm:prSet presAssocID="{1650E0F0-6076-4EF5-B413-7E1A53E3CD6C}" presName="quad4" presStyleLbl="node1" presStyleIdx="3" presStyleCnt="4" custScaleX="141290" custLinFactNeighborX="31140" custLinFactNeighborY="2117">
        <dgm:presLayoutVars>
          <dgm:chMax val="0"/>
          <dgm:chPref val="0"/>
          <dgm:bulletEnabled val="1"/>
        </dgm:presLayoutVars>
      </dgm:prSet>
      <dgm:spPr/>
    </dgm:pt>
  </dgm:ptLst>
  <dgm:cxnLst>
    <dgm:cxn modelId="{5E4A6C04-D6A7-4C18-B176-B62CB1019EA7}" srcId="{1650E0F0-6076-4EF5-B413-7E1A53E3CD6C}" destId="{2A98BF6B-805D-4B2F-BE01-FBCE46D6CCA3}" srcOrd="2" destOrd="0" parTransId="{8BB0B823-B678-49F3-940C-59A8C55C943F}" sibTransId="{82F661EA-D52C-4131-892B-39376DC360EC}"/>
    <dgm:cxn modelId="{FFDBCC43-DBF9-42EC-9648-B3DFE42B13AC}" srcId="{1650E0F0-6076-4EF5-B413-7E1A53E3CD6C}" destId="{3ABE63B2-4E4D-466E-A858-96CBEB77E3C1}" srcOrd="0" destOrd="0" parTransId="{E9D9F916-AEC8-4630-AC82-046C15121564}" sibTransId="{008160D8-3DDD-4F11-9F25-6F73865E68FB}"/>
    <dgm:cxn modelId="{5B505B49-2FD9-4B63-8879-A155ED2CF563}" type="presOf" srcId="{1650E0F0-6076-4EF5-B413-7E1A53E3CD6C}" destId="{97519BAD-F0DA-4F5D-A11C-892D2C0084A6}" srcOrd="0" destOrd="0" presId="urn:microsoft.com/office/officeart/2005/8/layout/matrix3"/>
    <dgm:cxn modelId="{E9007A4E-906C-4E1C-8A0F-C2693B9A72FE}" srcId="{1650E0F0-6076-4EF5-B413-7E1A53E3CD6C}" destId="{B11DE031-62B2-4767-8902-A3A404D8E7A9}" srcOrd="3" destOrd="0" parTransId="{1E7B5006-2C8C-4960-BAFD-A70463078049}" sibTransId="{9476404F-7C67-4AE2-8E44-999D730E26FD}"/>
    <dgm:cxn modelId="{F7B49384-0DBD-4D28-BC9D-1D7671CA2027}" type="presOf" srcId="{3ABE63B2-4E4D-466E-A858-96CBEB77E3C1}" destId="{B4700831-A9D2-4AAB-8471-67EBD16BBB52}" srcOrd="0" destOrd="0" presId="urn:microsoft.com/office/officeart/2005/8/layout/matrix3"/>
    <dgm:cxn modelId="{F8049DA8-6900-4D40-8930-73C28672ED81}" type="presOf" srcId="{B11DE031-62B2-4767-8902-A3A404D8E7A9}" destId="{C3463E87-62F7-49A2-8481-4F87780DA8C7}" srcOrd="0" destOrd="0" presId="urn:microsoft.com/office/officeart/2005/8/layout/matrix3"/>
    <dgm:cxn modelId="{AD1682CA-B8BF-4E79-939C-8B3AC229B756}" srcId="{1650E0F0-6076-4EF5-B413-7E1A53E3CD6C}" destId="{4BEEECAA-F222-4715-89BF-A8E4925B94F2}" srcOrd="1" destOrd="0" parTransId="{AEB38AFE-9117-45C6-81C3-3F2E1EB5B1EF}" sibTransId="{975B980A-4A54-4A2A-85AE-2AED55C3ECCB}"/>
    <dgm:cxn modelId="{B17E14CB-DA03-4D03-B473-0F91B934E270}" type="presOf" srcId="{4BEEECAA-F222-4715-89BF-A8E4925B94F2}" destId="{97546252-578E-4660-B508-78F072AAA62D}" srcOrd="0" destOrd="0" presId="urn:microsoft.com/office/officeart/2005/8/layout/matrix3"/>
    <dgm:cxn modelId="{66DE8ADF-96CE-4B11-9815-254F64E7C4F4}" type="presOf" srcId="{2A98BF6B-805D-4B2F-BE01-FBCE46D6CCA3}" destId="{400446E0-7273-493C-8524-1F55E01CDC06}" srcOrd="0" destOrd="0" presId="urn:microsoft.com/office/officeart/2005/8/layout/matrix3"/>
    <dgm:cxn modelId="{2EC1A1B0-A634-4894-95BE-BDDE0D286282}" type="presParOf" srcId="{97519BAD-F0DA-4F5D-A11C-892D2C0084A6}" destId="{22D65FFA-FC2A-4C01-8C8D-4EAEDC6EB9C9}" srcOrd="0" destOrd="0" presId="urn:microsoft.com/office/officeart/2005/8/layout/matrix3"/>
    <dgm:cxn modelId="{C18B9EEF-279E-4841-9A77-A23E21F017BD}" type="presParOf" srcId="{97519BAD-F0DA-4F5D-A11C-892D2C0084A6}" destId="{B4700831-A9D2-4AAB-8471-67EBD16BBB52}" srcOrd="1" destOrd="0" presId="urn:microsoft.com/office/officeart/2005/8/layout/matrix3"/>
    <dgm:cxn modelId="{54121AEE-4139-4D2B-A630-9BD23072821B}" type="presParOf" srcId="{97519BAD-F0DA-4F5D-A11C-892D2C0084A6}" destId="{97546252-578E-4660-B508-78F072AAA62D}" srcOrd="2" destOrd="0" presId="urn:microsoft.com/office/officeart/2005/8/layout/matrix3"/>
    <dgm:cxn modelId="{E2957133-69C4-48AE-9027-88859DB687F0}" type="presParOf" srcId="{97519BAD-F0DA-4F5D-A11C-892D2C0084A6}" destId="{400446E0-7273-493C-8524-1F55E01CDC06}" srcOrd="3" destOrd="0" presId="urn:microsoft.com/office/officeart/2005/8/layout/matrix3"/>
    <dgm:cxn modelId="{4D359773-DA6A-46CD-ADC9-293970A6842B}" type="presParOf" srcId="{97519BAD-F0DA-4F5D-A11C-892D2C0084A6}" destId="{C3463E87-62F7-49A2-8481-4F87780DA8C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970C451-62D4-45CD-8DDB-CFB24424D4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7988702-9107-4E14-8146-43B15A881BD2}">
      <dgm:prSet/>
      <dgm:spPr>
        <a:solidFill>
          <a:srgbClr val="7030A0"/>
        </a:solidFill>
      </dgm:spPr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המלצות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5C70689-C34D-4E02-8B14-026E1EFE1395}" type="parTrans" cxnId="{4CA3A43A-8BD8-493F-AE00-8EF2318A9914}">
      <dgm:prSet/>
      <dgm:spPr/>
      <dgm:t>
        <a:bodyPr/>
        <a:lstStyle/>
        <a:p>
          <a:pPr rtl="1"/>
          <a:endParaRPr lang="he-IL"/>
        </a:p>
      </dgm:t>
    </dgm:pt>
    <dgm:pt modelId="{CBBBFC5E-4D98-4326-A061-70C9189D306E}" type="sibTrans" cxnId="{4CA3A43A-8BD8-493F-AE00-8EF2318A9914}">
      <dgm:prSet/>
      <dgm:spPr/>
      <dgm:t>
        <a:bodyPr/>
        <a:lstStyle/>
        <a:p>
          <a:pPr rtl="1"/>
          <a:endParaRPr lang="he-IL"/>
        </a:p>
      </dgm:t>
    </dgm:pt>
    <dgm:pt modelId="{7624CCA6-8852-4B58-B3C7-ABA031724CBF}" type="pres">
      <dgm:prSet presAssocID="{C970C451-62D4-45CD-8DDB-CFB24424D4CF}" presName="linear" presStyleCnt="0">
        <dgm:presLayoutVars>
          <dgm:animLvl val="lvl"/>
          <dgm:resizeHandles val="exact"/>
        </dgm:presLayoutVars>
      </dgm:prSet>
      <dgm:spPr/>
    </dgm:pt>
    <dgm:pt modelId="{4F69F884-B807-4AFA-8446-E3CA9D8200B5}" type="pres">
      <dgm:prSet presAssocID="{E7988702-9107-4E14-8146-43B15A881B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92EAB06-6A44-4594-A282-B35C3DD19A89}" type="presOf" srcId="{C970C451-62D4-45CD-8DDB-CFB24424D4CF}" destId="{7624CCA6-8852-4B58-B3C7-ABA031724CBF}" srcOrd="0" destOrd="0" presId="urn:microsoft.com/office/officeart/2005/8/layout/vList2"/>
    <dgm:cxn modelId="{242A9637-F1BB-4370-9662-A5AA42EE6225}" type="presOf" srcId="{E7988702-9107-4E14-8146-43B15A881BD2}" destId="{4F69F884-B807-4AFA-8446-E3CA9D8200B5}" srcOrd="0" destOrd="0" presId="urn:microsoft.com/office/officeart/2005/8/layout/vList2"/>
    <dgm:cxn modelId="{4CA3A43A-8BD8-493F-AE00-8EF2318A9914}" srcId="{C970C451-62D4-45CD-8DDB-CFB24424D4CF}" destId="{E7988702-9107-4E14-8146-43B15A881BD2}" srcOrd="0" destOrd="0" parTransId="{55C70689-C34D-4E02-8B14-026E1EFE1395}" sibTransId="{CBBBFC5E-4D98-4326-A061-70C9189D306E}"/>
    <dgm:cxn modelId="{E555C467-E739-4238-AAD5-10E9263A7035}" type="presParOf" srcId="{7624CCA6-8852-4B58-B3C7-ABA031724CBF}" destId="{4F69F884-B807-4AFA-8446-E3CA9D8200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7385115-A5F5-4969-A382-079B417EE57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1F7E2DB-2586-409F-A36C-6746D5B01FD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3600" b="1" dirty="0">
              <a:latin typeface="David" panose="020E0502060401010101" pitchFamily="34" charset="-79"/>
              <a:cs typeface="David" panose="020E0502060401010101" pitchFamily="34" charset="-79"/>
            </a:rPr>
            <a:t>מדיניות </a:t>
          </a:r>
        </a:p>
        <a:p>
          <a:pPr rtl="1"/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רישוי וקידום עסקים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.</a:t>
          </a:r>
        </a:p>
      </dgm:t>
    </dgm:pt>
    <dgm:pt modelId="{577D5BF0-1D64-48DA-A546-7D07866FA7F4}" type="parTrans" cxnId="{C456B68A-51B3-4467-8E5E-6923D84F19DD}">
      <dgm:prSet/>
      <dgm:spPr/>
      <dgm:t>
        <a:bodyPr/>
        <a:lstStyle/>
        <a:p>
          <a:pPr rtl="1"/>
          <a:endParaRPr lang="he-IL"/>
        </a:p>
      </dgm:t>
    </dgm:pt>
    <dgm:pt modelId="{AE32DEE3-4B16-478C-AF2F-18A48CE84A9B}" type="sibTrans" cxnId="{C456B68A-51B3-4467-8E5E-6923D84F19DD}">
      <dgm:prSet/>
      <dgm:spPr/>
      <dgm:t>
        <a:bodyPr/>
        <a:lstStyle/>
        <a:p>
          <a:pPr rtl="1"/>
          <a:endParaRPr lang="he-IL"/>
        </a:p>
      </dgm:t>
    </dgm:pt>
    <dgm:pt modelId="{8CD8300C-6CDF-4615-AA2C-1192CD709997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3200" b="1" dirty="0">
              <a:latin typeface="David" panose="020E0502060401010101" pitchFamily="34" charset="-79"/>
              <a:cs typeface="David" panose="020E0502060401010101" pitchFamily="34" charset="-79"/>
            </a:rPr>
            <a:t>יחסי גומלין</a:t>
          </a:r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rtl="1"/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העברת מידע בין מחלקות.</a:t>
          </a:r>
        </a:p>
      </dgm:t>
    </dgm:pt>
    <dgm:pt modelId="{191EC657-F247-4AB4-83E0-A749FAE8DD4E}" type="parTrans" cxnId="{F6EFDF94-457C-46AA-A002-424F7B98CDF4}">
      <dgm:prSet/>
      <dgm:spPr/>
      <dgm:t>
        <a:bodyPr/>
        <a:lstStyle/>
        <a:p>
          <a:pPr rtl="1"/>
          <a:endParaRPr lang="he-IL"/>
        </a:p>
      </dgm:t>
    </dgm:pt>
    <dgm:pt modelId="{18AA0C3B-67A4-4775-8E62-FC2A2F1177ED}" type="sibTrans" cxnId="{F6EFDF94-457C-46AA-A002-424F7B98CDF4}">
      <dgm:prSet/>
      <dgm:spPr/>
      <dgm:t>
        <a:bodyPr/>
        <a:lstStyle/>
        <a:p>
          <a:pPr rtl="1"/>
          <a:endParaRPr lang="he-IL"/>
        </a:p>
      </dgm:t>
    </dgm:pt>
    <dgm:pt modelId="{D911B7B1-E855-4F2A-9A77-87D7BA4C56DB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4000" b="1" dirty="0">
              <a:latin typeface="David" panose="020E0502060401010101" pitchFamily="34" charset="-79"/>
              <a:cs typeface="David" panose="020E0502060401010101" pitchFamily="34" charset="-79"/>
            </a:rPr>
            <a:t>פיקוח</a:t>
          </a:r>
          <a:r>
            <a:rPr lang="he-IL" sz="4000" dirty="0">
              <a:latin typeface="David" panose="020E0502060401010101" pitchFamily="34" charset="-79"/>
              <a:cs typeface="David" panose="020E0502060401010101" pitchFamily="34" charset="-79"/>
            </a:rPr>
            <a:t>,</a:t>
          </a:r>
          <a:r>
            <a:rPr lang="he-IL" sz="36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rtl="1"/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בקרה ואכיפה על עסקים טעוני רישוי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 .</a:t>
          </a:r>
        </a:p>
      </dgm:t>
    </dgm:pt>
    <dgm:pt modelId="{BAA001EE-DCC7-444C-AF74-AB7C048FE053}" type="parTrans" cxnId="{B8684DC3-FB2E-437D-84E9-03694D136933}">
      <dgm:prSet/>
      <dgm:spPr/>
      <dgm:t>
        <a:bodyPr/>
        <a:lstStyle/>
        <a:p>
          <a:pPr rtl="1"/>
          <a:endParaRPr lang="he-IL"/>
        </a:p>
      </dgm:t>
    </dgm:pt>
    <dgm:pt modelId="{65DFE0F9-E77F-40E7-A45D-9AC55631A978}" type="sibTrans" cxnId="{B8684DC3-FB2E-437D-84E9-03694D136933}">
      <dgm:prSet/>
      <dgm:spPr/>
      <dgm:t>
        <a:bodyPr/>
        <a:lstStyle/>
        <a:p>
          <a:pPr rtl="1"/>
          <a:endParaRPr lang="he-IL"/>
        </a:p>
      </dgm:t>
    </dgm:pt>
    <dgm:pt modelId="{3EC4B9B5-7927-4B29-BBE5-BC8670366005}">
      <dgm:prSet custT="1"/>
      <dgm:spPr>
        <a:solidFill>
          <a:srgbClr val="002060"/>
        </a:solidFill>
      </dgm:spPr>
      <dgm:t>
        <a:bodyPr/>
        <a:lstStyle/>
        <a:p>
          <a:pPr rtl="1"/>
          <a:r>
            <a:rPr lang="he-IL" sz="3600" dirty="0">
              <a:latin typeface="David" panose="020E0502060401010101" pitchFamily="34" charset="-79"/>
              <a:cs typeface="David" panose="020E0502060401010101" pitchFamily="34" charset="-79"/>
            </a:rPr>
            <a:t>רישוי וקידום  עסקים </a:t>
          </a:r>
        </a:p>
        <a:p>
          <a:pPr rtl="1"/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הדרכה, הסברה, סיוע בהורדת חסמים ועוד.</a:t>
          </a:r>
        </a:p>
      </dgm:t>
    </dgm:pt>
    <dgm:pt modelId="{49C8B3AF-C24E-4D10-96EF-4D3AEBE0080B}" type="parTrans" cxnId="{4E076C1B-8D3B-438C-95F1-0E2F405B11FD}">
      <dgm:prSet/>
      <dgm:spPr/>
      <dgm:t>
        <a:bodyPr/>
        <a:lstStyle/>
        <a:p>
          <a:pPr rtl="1"/>
          <a:endParaRPr lang="he-IL"/>
        </a:p>
      </dgm:t>
    </dgm:pt>
    <dgm:pt modelId="{7F047A89-C197-4F55-B615-3C5EADE4038F}" type="sibTrans" cxnId="{4E076C1B-8D3B-438C-95F1-0E2F405B11FD}">
      <dgm:prSet/>
      <dgm:spPr/>
      <dgm:t>
        <a:bodyPr/>
        <a:lstStyle/>
        <a:p>
          <a:pPr rtl="1"/>
          <a:endParaRPr lang="he-IL"/>
        </a:p>
      </dgm:t>
    </dgm:pt>
    <dgm:pt modelId="{1A52DA1E-884C-4B22-AFDD-58520CBC6C1A}">
      <dgm:prSet/>
      <dgm:spPr/>
    </dgm:pt>
    <dgm:pt modelId="{72A839D4-B78E-40C6-AB2D-D5ED69DD3099}" type="parTrans" cxnId="{CF1CD6FD-A631-4C2D-9148-332C6F46E54B}">
      <dgm:prSet/>
      <dgm:spPr/>
      <dgm:t>
        <a:bodyPr/>
        <a:lstStyle/>
        <a:p>
          <a:pPr rtl="1"/>
          <a:endParaRPr lang="he-IL"/>
        </a:p>
      </dgm:t>
    </dgm:pt>
    <dgm:pt modelId="{B465C085-AE4E-41A1-9398-71792D614A97}" type="sibTrans" cxnId="{CF1CD6FD-A631-4C2D-9148-332C6F46E54B}">
      <dgm:prSet/>
      <dgm:spPr/>
      <dgm:t>
        <a:bodyPr/>
        <a:lstStyle/>
        <a:p>
          <a:pPr rtl="1"/>
          <a:endParaRPr lang="he-IL"/>
        </a:p>
      </dgm:t>
    </dgm:pt>
    <dgm:pt modelId="{0125B4DB-DE8D-43A5-86EB-309544DE8310}" type="pres">
      <dgm:prSet presAssocID="{47385115-A5F5-4969-A382-079B417EE572}" presName="matrix" presStyleCnt="0">
        <dgm:presLayoutVars>
          <dgm:chMax val="1"/>
          <dgm:dir/>
          <dgm:resizeHandles val="exact"/>
        </dgm:presLayoutVars>
      </dgm:prSet>
      <dgm:spPr/>
    </dgm:pt>
    <dgm:pt modelId="{D2ABB706-A6C3-430A-BF93-18BD1406531E}" type="pres">
      <dgm:prSet presAssocID="{47385115-A5F5-4969-A382-079B417EE572}" presName="diamond" presStyleLbl="bgShp" presStyleIdx="0" presStyleCnt="1"/>
      <dgm:spPr/>
    </dgm:pt>
    <dgm:pt modelId="{9063D3A1-7BB0-4B7B-87CB-D9EE6179C7F1}" type="pres">
      <dgm:prSet presAssocID="{47385115-A5F5-4969-A382-079B417EE572}" presName="quad1" presStyleLbl="node1" presStyleIdx="0" presStyleCnt="4" custScaleX="149427" custLinFactNeighborX="-30538" custLinFactNeighborY="-5823">
        <dgm:presLayoutVars>
          <dgm:chMax val="0"/>
          <dgm:chPref val="0"/>
          <dgm:bulletEnabled val="1"/>
        </dgm:presLayoutVars>
      </dgm:prSet>
      <dgm:spPr/>
    </dgm:pt>
    <dgm:pt modelId="{8D99DB69-AD10-45B7-926A-2E87FC0F85C9}" type="pres">
      <dgm:prSet presAssocID="{47385115-A5F5-4969-A382-079B417EE572}" presName="quad2" presStyleLbl="node1" presStyleIdx="1" presStyleCnt="4" custScaleX="161075" custLinFactNeighborX="22057" custLinFactNeighborY="-5823">
        <dgm:presLayoutVars>
          <dgm:chMax val="0"/>
          <dgm:chPref val="0"/>
          <dgm:bulletEnabled val="1"/>
        </dgm:presLayoutVars>
      </dgm:prSet>
      <dgm:spPr/>
    </dgm:pt>
    <dgm:pt modelId="{82475D85-D5E8-48EF-B6A7-0AF2374031B1}" type="pres">
      <dgm:prSet presAssocID="{47385115-A5F5-4969-A382-079B417EE572}" presName="quad3" presStyleLbl="node1" presStyleIdx="2" presStyleCnt="4" custScaleX="130182" custLinFactNeighborX="-31325" custLinFactNeighborY="788">
        <dgm:presLayoutVars>
          <dgm:chMax val="0"/>
          <dgm:chPref val="0"/>
          <dgm:bulletEnabled val="1"/>
        </dgm:presLayoutVars>
      </dgm:prSet>
      <dgm:spPr/>
    </dgm:pt>
    <dgm:pt modelId="{10CB9651-8368-4E3D-8D21-884B8E4B359A}" type="pres">
      <dgm:prSet presAssocID="{47385115-A5F5-4969-A382-079B417EE572}" presName="quad4" presStyleLbl="node1" presStyleIdx="3" presStyleCnt="4" custScaleX="144256" custLinFactNeighborX="23343" custLinFactNeighborY="-2301">
        <dgm:presLayoutVars>
          <dgm:chMax val="0"/>
          <dgm:chPref val="0"/>
          <dgm:bulletEnabled val="1"/>
        </dgm:presLayoutVars>
      </dgm:prSet>
      <dgm:spPr/>
    </dgm:pt>
  </dgm:ptLst>
  <dgm:cxnLst>
    <dgm:cxn modelId="{4E076C1B-8D3B-438C-95F1-0E2F405B11FD}" srcId="{47385115-A5F5-4969-A382-079B417EE572}" destId="{3EC4B9B5-7927-4B29-BBE5-BC8670366005}" srcOrd="3" destOrd="0" parTransId="{49C8B3AF-C24E-4D10-96EF-4D3AEBE0080B}" sibTransId="{7F047A89-C197-4F55-B615-3C5EADE4038F}"/>
    <dgm:cxn modelId="{DBDE2033-218A-4B0A-93DD-0C42ECEBDCE0}" type="presOf" srcId="{D911B7B1-E855-4F2A-9A77-87D7BA4C56DB}" destId="{82475D85-D5E8-48EF-B6A7-0AF2374031B1}" srcOrd="0" destOrd="0" presId="urn:microsoft.com/office/officeart/2005/8/layout/matrix3"/>
    <dgm:cxn modelId="{D5A27576-98CC-4DC3-A960-EE0442789657}" type="presOf" srcId="{E1F7E2DB-2586-409F-A36C-6746D5B01FD9}" destId="{9063D3A1-7BB0-4B7B-87CB-D9EE6179C7F1}" srcOrd="0" destOrd="0" presId="urn:microsoft.com/office/officeart/2005/8/layout/matrix3"/>
    <dgm:cxn modelId="{C456B68A-51B3-4467-8E5E-6923D84F19DD}" srcId="{47385115-A5F5-4969-A382-079B417EE572}" destId="{E1F7E2DB-2586-409F-A36C-6746D5B01FD9}" srcOrd="0" destOrd="0" parTransId="{577D5BF0-1D64-48DA-A546-7D07866FA7F4}" sibTransId="{AE32DEE3-4B16-478C-AF2F-18A48CE84A9B}"/>
    <dgm:cxn modelId="{F6EFDF94-457C-46AA-A002-424F7B98CDF4}" srcId="{47385115-A5F5-4969-A382-079B417EE572}" destId="{8CD8300C-6CDF-4615-AA2C-1192CD709997}" srcOrd="1" destOrd="0" parTransId="{191EC657-F247-4AB4-83E0-A749FAE8DD4E}" sibTransId="{18AA0C3B-67A4-4775-8E62-FC2A2F1177ED}"/>
    <dgm:cxn modelId="{F2A0BCA2-3B71-4E71-9458-C30727028B45}" type="presOf" srcId="{47385115-A5F5-4969-A382-079B417EE572}" destId="{0125B4DB-DE8D-43A5-86EB-309544DE8310}" srcOrd="0" destOrd="0" presId="urn:microsoft.com/office/officeart/2005/8/layout/matrix3"/>
    <dgm:cxn modelId="{B8684DC3-FB2E-437D-84E9-03694D136933}" srcId="{47385115-A5F5-4969-A382-079B417EE572}" destId="{D911B7B1-E855-4F2A-9A77-87D7BA4C56DB}" srcOrd="2" destOrd="0" parTransId="{BAA001EE-DCC7-444C-AF74-AB7C048FE053}" sibTransId="{65DFE0F9-E77F-40E7-A45D-9AC55631A978}"/>
    <dgm:cxn modelId="{3D3F4FC6-6B6B-4D84-9F7D-C4581E7D7BA5}" type="presOf" srcId="{3EC4B9B5-7927-4B29-BBE5-BC8670366005}" destId="{10CB9651-8368-4E3D-8D21-884B8E4B359A}" srcOrd="0" destOrd="0" presId="urn:microsoft.com/office/officeart/2005/8/layout/matrix3"/>
    <dgm:cxn modelId="{CF1CD6FD-A631-4C2D-9148-332C6F46E54B}" srcId="{47385115-A5F5-4969-A382-079B417EE572}" destId="{1A52DA1E-884C-4B22-AFDD-58520CBC6C1A}" srcOrd="4" destOrd="0" parTransId="{72A839D4-B78E-40C6-AB2D-D5ED69DD3099}" sibTransId="{B465C085-AE4E-41A1-9398-71792D614A97}"/>
    <dgm:cxn modelId="{A2ECCDFF-E68F-41CE-9722-5B636748BE6C}" type="presOf" srcId="{8CD8300C-6CDF-4615-AA2C-1192CD709997}" destId="{8D99DB69-AD10-45B7-926A-2E87FC0F85C9}" srcOrd="0" destOrd="0" presId="urn:microsoft.com/office/officeart/2005/8/layout/matrix3"/>
    <dgm:cxn modelId="{7E154F2C-0D09-4AA8-A487-B7D628C24F67}" type="presParOf" srcId="{0125B4DB-DE8D-43A5-86EB-309544DE8310}" destId="{D2ABB706-A6C3-430A-BF93-18BD1406531E}" srcOrd="0" destOrd="0" presId="urn:microsoft.com/office/officeart/2005/8/layout/matrix3"/>
    <dgm:cxn modelId="{B3FF80DC-CC44-4D44-BC56-CDB5A581FFFE}" type="presParOf" srcId="{0125B4DB-DE8D-43A5-86EB-309544DE8310}" destId="{9063D3A1-7BB0-4B7B-87CB-D9EE6179C7F1}" srcOrd="1" destOrd="0" presId="urn:microsoft.com/office/officeart/2005/8/layout/matrix3"/>
    <dgm:cxn modelId="{06A7E246-E927-46AF-A5B5-2C9783DCF445}" type="presParOf" srcId="{0125B4DB-DE8D-43A5-86EB-309544DE8310}" destId="{8D99DB69-AD10-45B7-926A-2E87FC0F85C9}" srcOrd="2" destOrd="0" presId="urn:microsoft.com/office/officeart/2005/8/layout/matrix3"/>
    <dgm:cxn modelId="{8ABEEF16-BBB2-45CE-98A4-0D49B53B891D}" type="presParOf" srcId="{0125B4DB-DE8D-43A5-86EB-309544DE8310}" destId="{82475D85-D5E8-48EF-B6A7-0AF2374031B1}" srcOrd="3" destOrd="0" presId="urn:microsoft.com/office/officeart/2005/8/layout/matrix3"/>
    <dgm:cxn modelId="{43B0F089-AD23-42EE-B8E6-017B472ED40D}" type="presParOf" srcId="{0125B4DB-DE8D-43A5-86EB-309544DE8310}" destId="{10CB9651-8368-4E3D-8D21-884B8E4B359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142B2DC-7582-4E3D-8D63-1D735EF40D9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F502003-F760-4A03-85EF-60B57AC5554D}">
      <dgm:prSet/>
      <dgm:spPr>
        <a:solidFill>
          <a:srgbClr val="7030A0">
            <a:alpha val="50000"/>
          </a:srgbClr>
        </a:solidFill>
      </dgm:spPr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איתור ומיפוי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343A5D1-F53F-41E3-B1E8-E5053817AB17}" type="parTrans" cxnId="{CCEAC2C2-B993-4203-A658-7E04D29F75D5}">
      <dgm:prSet/>
      <dgm:spPr/>
      <dgm:t>
        <a:bodyPr/>
        <a:lstStyle/>
        <a:p>
          <a:pPr rtl="1"/>
          <a:endParaRPr lang="he-IL"/>
        </a:p>
      </dgm:t>
    </dgm:pt>
    <dgm:pt modelId="{0497D4FF-C407-4691-9E81-4BC4CE1C04BF}" type="sibTrans" cxnId="{CCEAC2C2-B993-4203-A658-7E04D29F75D5}">
      <dgm:prSet/>
      <dgm:spPr/>
      <dgm:t>
        <a:bodyPr/>
        <a:lstStyle/>
        <a:p>
          <a:pPr rtl="1"/>
          <a:endParaRPr lang="he-IL"/>
        </a:p>
      </dgm:t>
    </dgm:pt>
    <dgm:pt modelId="{C98894CA-DEC7-4D6D-9594-DDDB2BE65A6C}">
      <dgm:prSet/>
      <dgm:spPr>
        <a:solidFill>
          <a:srgbClr val="00B050">
            <a:alpha val="50000"/>
          </a:srgbClr>
        </a:solidFill>
      </dgm:spPr>
      <dgm:t>
        <a:bodyPr/>
        <a:lstStyle/>
        <a:p>
          <a:pPr rtl="1"/>
          <a:r>
            <a: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ההיערכות לרפורמה</a:t>
          </a:r>
          <a:endParaRPr lang="he-IL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6CB0D34-4FD9-4809-A523-EEB5D4B0B5F6}" type="parTrans" cxnId="{31AE1C74-E685-4A33-A276-2A54428301BB}">
      <dgm:prSet/>
      <dgm:spPr/>
      <dgm:t>
        <a:bodyPr/>
        <a:lstStyle/>
        <a:p>
          <a:pPr rtl="1"/>
          <a:endParaRPr lang="he-IL"/>
        </a:p>
      </dgm:t>
    </dgm:pt>
    <dgm:pt modelId="{F3ACB586-CC7A-4BC1-9658-4AA553948678}" type="sibTrans" cxnId="{31AE1C74-E685-4A33-A276-2A54428301BB}">
      <dgm:prSet/>
      <dgm:spPr/>
      <dgm:t>
        <a:bodyPr/>
        <a:lstStyle/>
        <a:p>
          <a:pPr rtl="1"/>
          <a:endParaRPr lang="he-IL"/>
        </a:p>
      </dgm:t>
    </dgm:pt>
    <dgm:pt modelId="{717B5330-DFA0-4570-BEA3-33C0E06E7E2D}">
      <dgm:prSet/>
      <dgm:spPr>
        <a:solidFill>
          <a:srgbClr val="FFC000">
            <a:alpha val="50000"/>
          </a:srgbClr>
        </a:solidFill>
      </dgm:spPr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הסדרת חריגות רישוי עסקים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74749B6-C635-4DF1-8BE1-D9A8807A0CCA}" type="parTrans" cxnId="{0ABCECB9-7682-43E6-B6A0-3B201D31A59D}">
      <dgm:prSet/>
      <dgm:spPr/>
      <dgm:t>
        <a:bodyPr/>
        <a:lstStyle/>
        <a:p>
          <a:pPr rtl="1"/>
          <a:endParaRPr lang="he-IL"/>
        </a:p>
      </dgm:t>
    </dgm:pt>
    <dgm:pt modelId="{FBD25BBB-1624-43B2-883E-BC1DE391D779}" type="sibTrans" cxnId="{0ABCECB9-7682-43E6-B6A0-3B201D31A59D}">
      <dgm:prSet/>
      <dgm:spPr/>
      <dgm:t>
        <a:bodyPr/>
        <a:lstStyle/>
        <a:p>
          <a:pPr rtl="1"/>
          <a:endParaRPr lang="he-IL"/>
        </a:p>
      </dgm:t>
    </dgm:pt>
    <dgm:pt modelId="{3E6CE12E-DC96-4928-80BA-9EAB9EFD9DE3}" type="pres">
      <dgm:prSet presAssocID="{6142B2DC-7582-4E3D-8D63-1D735EF40D9F}" presName="compositeShape" presStyleCnt="0">
        <dgm:presLayoutVars>
          <dgm:chMax val="7"/>
          <dgm:dir/>
          <dgm:resizeHandles val="exact"/>
        </dgm:presLayoutVars>
      </dgm:prSet>
      <dgm:spPr/>
    </dgm:pt>
    <dgm:pt modelId="{F27CF139-E89A-481B-8C88-381880145C16}" type="pres">
      <dgm:prSet presAssocID="{5F502003-F760-4A03-85EF-60B57AC5554D}" presName="circ1" presStyleLbl="vennNode1" presStyleIdx="0" presStyleCnt="3" custLinFactNeighborX="-4358" custLinFactNeighborY="-13795"/>
      <dgm:spPr/>
    </dgm:pt>
    <dgm:pt modelId="{316F6F57-7538-4AB6-8E47-1FD88C844506}" type="pres">
      <dgm:prSet presAssocID="{5F502003-F760-4A03-85EF-60B57AC5554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60166B-A349-4F36-AEA2-20231A8F85E0}" type="pres">
      <dgm:prSet presAssocID="{C98894CA-DEC7-4D6D-9594-DDDB2BE65A6C}" presName="circ2" presStyleLbl="vennNode1" presStyleIdx="1" presStyleCnt="3" custScaleX="116222" custLinFactNeighborX="26194" custLinFactNeighborY="-1115"/>
      <dgm:spPr/>
    </dgm:pt>
    <dgm:pt modelId="{97A7DC89-73E4-4D08-A26D-B9B719A77A8F}" type="pres">
      <dgm:prSet presAssocID="{C98894CA-DEC7-4D6D-9594-DDDB2BE65A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3B2C22-EBE8-48C5-835F-057F5D1B92B2}" type="pres">
      <dgm:prSet presAssocID="{717B5330-DFA0-4570-BEA3-33C0E06E7E2D}" presName="circ3" presStyleLbl="vennNode1" presStyleIdx="2" presStyleCnt="3" custScaleX="129531" custLinFactNeighborX="-14410" custLinFactNeighborY="1002"/>
      <dgm:spPr/>
    </dgm:pt>
    <dgm:pt modelId="{FE8A9A55-FFA4-44E9-BDC2-F82E66F5542C}" type="pres">
      <dgm:prSet presAssocID="{717B5330-DFA0-4570-BEA3-33C0E06E7E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B66C532-4356-42C2-98D2-6DB2E3EA5FAA}" type="presOf" srcId="{5F502003-F760-4A03-85EF-60B57AC5554D}" destId="{F27CF139-E89A-481B-8C88-381880145C16}" srcOrd="0" destOrd="0" presId="urn:microsoft.com/office/officeart/2005/8/layout/venn1"/>
    <dgm:cxn modelId="{F72F0469-148C-479F-A390-37FD326700D5}" type="presOf" srcId="{C98894CA-DEC7-4D6D-9594-DDDB2BE65A6C}" destId="{97A7DC89-73E4-4D08-A26D-B9B719A77A8F}" srcOrd="1" destOrd="0" presId="urn:microsoft.com/office/officeart/2005/8/layout/venn1"/>
    <dgm:cxn modelId="{940FDC6E-45CF-436E-8554-E50F5B134021}" type="presOf" srcId="{717B5330-DFA0-4570-BEA3-33C0E06E7E2D}" destId="{FE8A9A55-FFA4-44E9-BDC2-F82E66F5542C}" srcOrd="1" destOrd="0" presId="urn:microsoft.com/office/officeart/2005/8/layout/venn1"/>
    <dgm:cxn modelId="{31AE1C74-E685-4A33-A276-2A54428301BB}" srcId="{6142B2DC-7582-4E3D-8D63-1D735EF40D9F}" destId="{C98894CA-DEC7-4D6D-9594-DDDB2BE65A6C}" srcOrd="1" destOrd="0" parTransId="{D6CB0D34-4FD9-4809-A523-EEB5D4B0B5F6}" sibTransId="{F3ACB586-CC7A-4BC1-9658-4AA553948678}"/>
    <dgm:cxn modelId="{844FEB7D-D274-4337-AD3B-E1772EF9E25E}" type="presOf" srcId="{5F502003-F760-4A03-85EF-60B57AC5554D}" destId="{316F6F57-7538-4AB6-8E47-1FD88C844506}" srcOrd="1" destOrd="0" presId="urn:microsoft.com/office/officeart/2005/8/layout/venn1"/>
    <dgm:cxn modelId="{92034C7E-EB4D-427F-A425-FBA6BE409E2A}" type="presOf" srcId="{C98894CA-DEC7-4D6D-9594-DDDB2BE65A6C}" destId="{6860166B-A349-4F36-AEA2-20231A8F85E0}" srcOrd="0" destOrd="0" presId="urn:microsoft.com/office/officeart/2005/8/layout/venn1"/>
    <dgm:cxn modelId="{24946B8D-10B0-4943-9F82-B635B06852AB}" type="presOf" srcId="{6142B2DC-7582-4E3D-8D63-1D735EF40D9F}" destId="{3E6CE12E-DC96-4928-80BA-9EAB9EFD9DE3}" srcOrd="0" destOrd="0" presId="urn:microsoft.com/office/officeart/2005/8/layout/venn1"/>
    <dgm:cxn modelId="{89495B98-1027-468A-AAC7-8A1B442E7AC8}" type="presOf" srcId="{717B5330-DFA0-4570-BEA3-33C0E06E7E2D}" destId="{8F3B2C22-EBE8-48C5-835F-057F5D1B92B2}" srcOrd="0" destOrd="0" presId="urn:microsoft.com/office/officeart/2005/8/layout/venn1"/>
    <dgm:cxn modelId="{0ABCECB9-7682-43E6-B6A0-3B201D31A59D}" srcId="{6142B2DC-7582-4E3D-8D63-1D735EF40D9F}" destId="{717B5330-DFA0-4570-BEA3-33C0E06E7E2D}" srcOrd="2" destOrd="0" parTransId="{374749B6-C635-4DF1-8BE1-D9A8807A0CCA}" sibTransId="{FBD25BBB-1624-43B2-883E-BC1DE391D779}"/>
    <dgm:cxn modelId="{CCEAC2C2-B993-4203-A658-7E04D29F75D5}" srcId="{6142B2DC-7582-4E3D-8D63-1D735EF40D9F}" destId="{5F502003-F760-4A03-85EF-60B57AC5554D}" srcOrd="0" destOrd="0" parTransId="{9343A5D1-F53F-41E3-B1E8-E5053817AB17}" sibTransId="{0497D4FF-C407-4691-9E81-4BC4CE1C04BF}"/>
    <dgm:cxn modelId="{06AC7EB1-D883-44C9-9888-B5FA5751C3B6}" type="presParOf" srcId="{3E6CE12E-DC96-4928-80BA-9EAB9EFD9DE3}" destId="{F27CF139-E89A-481B-8C88-381880145C16}" srcOrd="0" destOrd="0" presId="urn:microsoft.com/office/officeart/2005/8/layout/venn1"/>
    <dgm:cxn modelId="{F1156710-FF28-4C4A-85C0-ACD568C81C64}" type="presParOf" srcId="{3E6CE12E-DC96-4928-80BA-9EAB9EFD9DE3}" destId="{316F6F57-7538-4AB6-8E47-1FD88C844506}" srcOrd="1" destOrd="0" presId="urn:microsoft.com/office/officeart/2005/8/layout/venn1"/>
    <dgm:cxn modelId="{CE092944-5C9D-4192-841A-B0556B0ED213}" type="presParOf" srcId="{3E6CE12E-DC96-4928-80BA-9EAB9EFD9DE3}" destId="{6860166B-A349-4F36-AEA2-20231A8F85E0}" srcOrd="2" destOrd="0" presId="urn:microsoft.com/office/officeart/2005/8/layout/venn1"/>
    <dgm:cxn modelId="{97C1B973-3B05-43F9-8734-B1E1951F7E41}" type="presParOf" srcId="{3E6CE12E-DC96-4928-80BA-9EAB9EFD9DE3}" destId="{97A7DC89-73E4-4D08-A26D-B9B719A77A8F}" srcOrd="3" destOrd="0" presId="urn:microsoft.com/office/officeart/2005/8/layout/venn1"/>
    <dgm:cxn modelId="{CFA5BDA8-011C-4E4A-890B-0E629844630D}" type="presParOf" srcId="{3E6CE12E-DC96-4928-80BA-9EAB9EFD9DE3}" destId="{8F3B2C22-EBE8-48C5-835F-057F5D1B92B2}" srcOrd="4" destOrd="0" presId="urn:microsoft.com/office/officeart/2005/8/layout/venn1"/>
    <dgm:cxn modelId="{9404BA45-6AAC-4F4C-B556-0B68A6D79A4C}" type="presParOf" srcId="{3E6CE12E-DC96-4928-80BA-9EAB9EFD9DE3}" destId="{FE8A9A55-FFA4-44E9-BDC2-F82E66F554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DECF2-2022-4870-AE65-97DABBCDDF2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48939BA-A4D7-4B24-835E-5114F9DF7EEF}">
      <dgm:prSet phldrT="[טקסט]" custT="1"/>
      <dgm:spPr>
        <a:solidFill>
          <a:srgbClr val="7030A0"/>
        </a:solidFill>
      </dgm:spPr>
      <dgm:t>
        <a:bodyPr/>
        <a:lstStyle/>
        <a:p>
          <a:pPr rtl="1"/>
          <a:r>
            <a:rPr lang="he-IL" sz="3600" dirty="0">
              <a:latin typeface="David" panose="020E0502060401010101" pitchFamily="34" charset="-79"/>
              <a:cs typeface="David" panose="020E0502060401010101" pitchFamily="34" charset="-79"/>
            </a:rPr>
            <a:t>מדיניות </a:t>
          </a:r>
        </a:p>
        <a:p>
          <a:pPr rtl="1"/>
          <a:r>
            <a:rPr lang="he-IL" sz="2000" dirty="0">
              <a:latin typeface="David" panose="020E0502060401010101" pitchFamily="34" charset="-79"/>
              <a:cs typeface="David" panose="020E0502060401010101" pitchFamily="34" charset="-79"/>
            </a:rPr>
            <a:t>מידע, גביה, פיקוח ואכיפה</a:t>
          </a:r>
        </a:p>
      </dgm:t>
    </dgm:pt>
    <dgm:pt modelId="{71DDA6CF-57BB-4A05-A7D4-74C7D05EF574}" type="sibTrans" cxnId="{AF9509C6-D625-406F-B150-63E58B1AFCB0}">
      <dgm:prSet/>
      <dgm:spPr/>
      <dgm:t>
        <a:bodyPr/>
        <a:lstStyle/>
        <a:p>
          <a:pPr rtl="1"/>
          <a:endParaRPr lang="he-IL"/>
        </a:p>
      </dgm:t>
    </dgm:pt>
    <dgm:pt modelId="{307E1054-D595-4A86-A838-9F44A96BEF5E}" type="parTrans" cxnId="{AF9509C6-D625-406F-B150-63E58B1AFCB0}">
      <dgm:prSet/>
      <dgm:spPr/>
      <dgm:t>
        <a:bodyPr/>
        <a:lstStyle/>
        <a:p>
          <a:pPr rtl="1"/>
          <a:endParaRPr lang="he-IL"/>
        </a:p>
      </dgm:t>
    </dgm:pt>
    <dgm:pt modelId="{01D46C38-0FD5-433B-81C0-D63449E4200B}">
      <dgm:prSet phldrT="[טקסט]"/>
      <dgm:spPr>
        <a:solidFill>
          <a:srgbClr val="002060"/>
        </a:solidFill>
      </dgm:spPr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תהליכי רישוי</a:t>
          </a:r>
        </a:p>
      </dgm:t>
    </dgm:pt>
    <dgm:pt modelId="{EE7C33AA-D995-4175-8C7E-1A115A51CA07}" type="sibTrans" cxnId="{E0FA788B-C984-4444-830C-C49C7D61EBFC}">
      <dgm:prSet/>
      <dgm:spPr/>
      <dgm:t>
        <a:bodyPr/>
        <a:lstStyle/>
        <a:p>
          <a:pPr rtl="1"/>
          <a:endParaRPr lang="he-IL"/>
        </a:p>
      </dgm:t>
    </dgm:pt>
    <dgm:pt modelId="{49174FC6-D6EA-44ED-9E8E-5EE43A1CD9F2}" type="parTrans" cxnId="{E0FA788B-C984-4444-830C-C49C7D61EBFC}">
      <dgm:prSet/>
      <dgm:spPr/>
      <dgm:t>
        <a:bodyPr/>
        <a:lstStyle/>
        <a:p>
          <a:pPr rtl="1"/>
          <a:endParaRPr lang="he-IL"/>
        </a:p>
      </dgm:t>
    </dgm:pt>
    <dgm:pt modelId="{CC23978F-0C9F-44B6-8E32-747CC1F5EFBE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הכשרות</a:t>
          </a:r>
        </a:p>
      </dgm:t>
    </dgm:pt>
    <dgm:pt modelId="{9F5E4626-C5C3-404E-B740-61DC94FE295B}" type="sibTrans" cxnId="{64077153-FD24-4B95-BB82-B4E659819170}">
      <dgm:prSet/>
      <dgm:spPr/>
      <dgm:t>
        <a:bodyPr/>
        <a:lstStyle/>
        <a:p>
          <a:pPr rtl="1"/>
          <a:endParaRPr lang="he-IL"/>
        </a:p>
      </dgm:t>
    </dgm:pt>
    <dgm:pt modelId="{D4D28310-AFB1-46D8-8905-768AA83DF5DA}" type="parTrans" cxnId="{64077153-FD24-4B95-BB82-B4E659819170}">
      <dgm:prSet/>
      <dgm:spPr/>
      <dgm:t>
        <a:bodyPr/>
        <a:lstStyle/>
        <a:p>
          <a:pPr rtl="1"/>
          <a:endParaRPr lang="he-IL"/>
        </a:p>
      </dgm:t>
    </dgm:pt>
    <dgm:pt modelId="{7B531D2D-2C70-4B5C-B84A-2C7900DCADD0}">
      <dgm:prSet phldrT="[טקסט]"/>
      <dgm:spPr>
        <a:solidFill>
          <a:schemeClr val="accent3">
            <a:alpha val="93000"/>
          </a:schemeClr>
        </a:solidFill>
      </dgm:spPr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מוקדי הביקורת</a:t>
          </a:r>
        </a:p>
      </dgm:t>
    </dgm:pt>
    <dgm:pt modelId="{F1122BF8-27CF-41AE-905D-DCEA97B9D1F2}" type="sibTrans" cxnId="{4EF6F9BC-CA23-4C61-B45C-CA2C4C041826}">
      <dgm:prSet/>
      <dgm:spPr/>
      <dgm:t>
        <a:bodyPr/>
        <a:lstStyle/>
        <a:p>
          <a:pPr rtl="1"/>
          <a:endParaRPr lang="he-IL"/>
        </a:p>
      </dgm:t>
    </dgm:pt>
    <dgm:pt modelId="{A1BAC096-D3E8-4E61-8ADC-3AFDABAFA279}" type="parTrans" cxnId="{4EF6F9BC-CA23-4C61-B45C-CA2C4C041826}">
      <dgm:prSet/>
      <dgm:spPr/>
      <dgm:t>
        <a:bodyPr/>
        <a:lstStyle/>
        <a:p>
          <a:pPr rtl="1"/>
          <a:endParaRPr lang="he-IL"/>
        </a:p>
      </dgm:t>
    </dgm:pt>
    <dgm:pt modelId="{F1CDF2C0-B153-4DE6-8E69-FCDEFF7B95D8}">
      <dgm:prSet/>
      <dgm:spPr>
        <a:solidFill>
          <a:srgbClr val="00B0F0"/>
        </a:solidFill>
      </dgm:spPr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רפורמה</a:t>
          </a:r>
        </a:p>
      </dgm:t>
    </dgm:pt>
    <dgm:pt modelId="{73DC32E0-92EC-4C46-9A40-DE0530DA5A47}" type="parTrans" cxnId="{3488E5B2-708B-4E8C-BFE5-A08052106305}">
      <dgm:prSet/>
      <dgm:spPr/>
      <dgm:t>
        <a:bodyPr/>
        <a:lstStyle/>
        <a:p>
          <a:pPr rtl="1"/>
          <a:endParaRPr lang="he-IL"/>
        </a:p>
      </dgm:t>
    </dgm:pt>
    <dgm:pt modelId="{A25A2552-8C51-4D3A-9ED7-AF49C792DE93}" type="sibTrans" cxnId="{3488E5B2-708B-4E8C-BFE5-A08052106305}">
      <dgm:prSet/>
      <dgm:spPr/>
      <dgm:t>
        <a:bodyPr/>
        <a:lstStyle/>
        <a:p>
          <a:pPr rtl="1"/>
          <a:endParaRPr lang="he-IL"/>
        </a:p>
      </dgm:t>
    </dgm:pt>
    <dgm:pt modelId="{71B35CC2-F59F-4CFB-9716-B220D11CCF3C}">
      <dgm:prSet/>
      <dgm:spPr>
        <a:solidFill>
          <a:srgbClr val="FFC000"/>
        </a:solidFill>
      </dgm:spPr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מיפוי עסקים</a:t>
          </a:r>
        </a:p>
      </dgm:t>
    </dgm:pt>
    <dgm:pt modelId="{84D00B7E-562F-4602-9EC3-C752F00FA4AC}" type="parTrans" cxnId="{E388CF8F-2BD3-44C4-81FA-53D662A4DE94}">
      <dgm:prSet/>
      <dgm:spPr/>
      <dgm:t>
        <a:bodyPr/>
        <a:lstStyle/>
        <a:p>
          <a:pPr rtl="1"/>
          <a:endParaRPr lang="he-IL"/>
        </a:p>
      </dgm:t>
    </dgm:pt>
    <dgm:pt modelId="{093EBE22-7CB7-4F9D-A0F6-603BF0ECF8BF}" type="sibTrans" cxnId="{E388CF8F-2BD3-44C4-81FA-53D662A4DE94}">
      <dgm:prSet/>
      <dgm:spPr/>
      <dgm:t>
        <a:bodyPr/>
        <a:lstStyle/>
        <a:p>
          <a:pPr rtl="1"/>
          <a:endParaRPr lang="he-IL"/>
        </a:p>
      </dgm:t>
    </dgm:pt>
    <dgm:pt modelId="{5B2D0DAF-3453-4F6B-8A13-2F77BFF276B3}" type="pres">
      <dgm:prSet presAssocID="{939DECF2-2022-4870-AE65-97DABBCDDF27}" presName="composite" presStyleCnt="0">
        <dgm:presLayoutVars>
          <dgm:chMax val="1"/>
          <dgm:dir/>
          <dgm:resizeHandles val="exact"/>
        </dgm:presLayoutVars>
      </dgm:prSet>
      <dgm:spPr/>
    </dgm:pt>
    <dgm:pt modelId="{BB0A0EF6-D239-4C27-AB31-D75E4EFD56B1}" type="pres">
      <dgm:prSet presAssocID="{7B531D2D-2C70-4B5C-B84A-2C7900DCADD0}" presName="roof" presStyleLbl="dkBgShp" presStyleIdx="0" presStyleCnt="2" custLinFactY="-53560" custLinFactNeighborX="22443" custLinFactNeighborY="-100000"/>
      <dgm:spPr/>
    </dgm:pt>
    <dgm:pt modelId="{B09CC5B7-C924-49E1-A8F2-F34B8F908BE7}" type="pres">
      <dgm:prSet presAssocID="{7B531D2D-2C70-4B5C-B84A-2C7900DCADD0}" presName="pillars" presStyleCnt="0"/>
      <dgm:spPr/>
    </dgm:pt>
    <dgm:pt modelId="{E0B01745-2B95-476E-95CB-1FCACDD9088A}" type="pres">
      <dgm:prSet presAssocID="{7B531D2D-2C70-4B5C-B84A-2C7900DCADD0}" presName="pillar1" presStyleLbl="node1" presStyleIdx="0" presStyleCnt="5">
        <dgm:presLayoutVars>
          <dgm:bulletEnabled val="1"/>
        </dgm:presLayoutVars>
      </dgm:prSet>
      <dgm:spPr/>
    </dgm:pt>
    <dgm:pt modelId="{9976B259-438C-4868-B99B-B97548AAB3EA}" type="pres">
      <dgm:prSet presAssocID="{01D46C38-0FD5-433B-81C0-D63449E4200B}" presName="pillarX" presStyleLbl="node1" presStyleIdx="1" presStyleCnt="5">
        <dgm:presLayoutVars>
          <dgm:bulletEnabled val="1"/>
        </dgm:presLayoutVars>
      </dgm:prSet>
      <dgm:spPr/>
    </dgm:pt>
    <dgm:pt modelId="{FDE40C15-1A04-4C3C-B314-10F70CDEB928}" type="pres">
      <dgm:prSet presAssocID="{F1CDF2C0-B153-4DE6-8E69-FCDEFF7B95D8}" presName="pillarX" presStyleLbl="node1" presStyleIdx="2" presStyleCnt="5" custLinFactNeighborX="-1553" custLinFactNeighborY="193">
        <dgm:presLayoutVars>
          <dgm:bulletEnabled val="1"/>
        </dgm:presLayoutVars>
      </dgm:prSet>
      <dgm:spPr/>
    </dgm:pt>
    <dgm:pt modelId="{A64ECDE6-E6F8-4728-BA76-F1B9E9A44B9E}" type="pres">
      <dgm:prSet presAssocID="{71B35CC2-F59F-4CFB-9716-B220D11CCF3C}" presName="pillarX" presStyleLbl="node1" presStyleIdx="3" presStyleCnt="5">
        <dgm:presLayoutVars>
          <dgm:bulletEnabled val="1"/>
        </dgm:presLayoutVars>
      </dgm:prSet>
      <dgm:spPr/>
    </dgm:pt>
    <dgm:pt modelId="{99251800-C083-48FB-AED4-346E64B64749}" type="pres">
      <dgm:prSet presAssocID="{C48939BA-A4D7-4B24-835E-5114F9DF7EEF}" presName="pillarX" presStyleLbl="node1" presStyleIdx="4" presStyleCnt="5">
        <dgm:presLayoutVars>
          <dgm:bulletEnabled val="1"/>
        </dgm:presLayoutVars>
      </dgm:prSet>
      <dgm:spPr/>
    </dgm:pt>
    <dgm:pt modelId="{6655FDD3-C20B-40C6-9F57-00845F8D61E9}" type="pres">
      <dgm:prSet presAssocID="{7B531D2D-2C70-4B5C-B84A-2C7900DCADD0}" presName="base" presStyleLbl="dkBgShp" presStyleIdx="1" presStyleCnt="2"/>
      <dgm:spPr/>
    </dgm:pt>
  </dgm:ptLst>
  <dgm:cxnLst>
    <dgm:cxn modelId="{84549905-F687-4940-9F8D-EE7ACE7F9166}" type="presOf" srcId="{CC23978F-0C9F-44B6-8E32-747CC1F5EFBE}" destId="{E0B01745-2B95-476E-95CB-1FCACDD9088A}" srcOrd="0" destOrd="0" presId="urn:microsoft.com/office/officeart/2005/8/layout/hList3"/>
    <dgm:cxn modelId="{F8F2E91B-4C5A-4FA8-84B9-E2D3E62EEBA4}" type="presOf" srcId="{7B531D2D-2C70-4B5C-B84A-2C7900DCADD0}" destId="{BB0A0EF6-D239-4C27-AB31-D75E4EFD56B1}" srcOrd="0" destOrd="0" presId="urn:microsoft.com/office/officeart/2005/8/layout/hList3"/>
    <dgm:cxn modelId="{E3D08C1C-8F76-44DE-B62E-3D6948622B71}" type="presOf" srcId="{01D46C38-0FD5-433B-81C0-D63449E4200B}" destId="{9976B259-438C-4868-B99B-B97548AAB3EA}" srcOrd="0" destOrd="0" presId="urn:microsoft.com/office/officeart/2005/8/layout/hList3"/>
    <dgm:cxn modelId="{B04F983D-61CE-44F1-B719-E59148AB70AC}" type="presOf" srcId="{F1CDF2C0-B153-4DE6-8E69-FCDEFF7B95D8}" destId="{FDE40C15-1A04-4C3C-B314-10F70CDEB928}" srcOrd="0" destOrd="0" presId="urn:microsoft.com/office/officeart/2005/8/layout/hList3"/>
    <dgm:cxn modelId="{64077153-FD24-4B95-BB82-B4E659819170}" srcId="{7B531D2D-2C70-4B5C-B84A-2C7900DCADD0}" destId="{CC23978F-0C9F-44B6-8E32-747CC1F5EFBE}" srcOrd="0" destOrd="0" parTransId="{D4D28310-AFB1-46D8-8905-768AA83DF5DA}" sibTransId="{9F5E4626-C5C3-404E-B740-61DC94FE295B}"/>
    <dgm:cxn modelId="{E0FA788B-C984-4444-830C-C49C7D61EBFC}" srcId="{7B531D2D-2C70-4B5C-B84A-2C7900DCADD0}" destId="{01D46C38-0FD5-433B-81C0-D63449E4200B}" srcOrd="1" destOrd="0" parTransId="{49174FC6-D6EA-44ED-9E8E-5EE43A1CD9F2}" sibTransId="{EE7C33AA-D995-4175-8C7E-1A115A51CA07}"/>
    <dgm:cxn modelId="{E388CF8F-2BD3-44C4-81FA-53D662A4DE94}" srcId="{7B531D2D-2C70-4B5C-B84A-2C7900DCADD0}" destId="{71B35CC2-F59F-4CFB-9716-B220D11CCF3C}" srcOrd="3" destOrd="0" parTransId="{84D00B7E-562F-4602-9EC3-C752F00FA4AC}" sibTransId="{093EBE22-7CB7-4F9D-A0F6-603BF0ECF8BF}"/>
    <dgm:cxn modelId="{3488E5B2-708B-4E8C-BFE5-A08052106305}" srcId="{7B531D2D-2C70-4B5C-B84A-2C7900DCADD0}" destId="{F1CDF2C0-B153-4DE6-8E69-FCDEFF7B95D8}" srcOrd="2" destOrd="0" parTransId="{73DC32E0-92EC-4C46-9A40-DE0530DA5A47}" sibTransId="{A25A2552-8C51-4D3A-9ED7-AF49C792DE93}"/>
    <dgm:cxn modelId="{9FD77FB6-6160-4B37-92E0-1ED823BADB0A}" type="presOf" srcId="{71B35CC2-F59F-4CFB-9716-B220D11CCF3C}" destId="{A64ECDE6-E6F8-4728-BA76-F1B9E9A44B9E}" srcOrd="0" destOrd="0" presId="urn:microsoft.com/office/officeart/2005/8/layout/hList3"/>
    <dgm:cxn modelId="{4EF6F9BC-CA23-4C61-B45C-CA2C4C041826}" srcId="{939DECF2-2022-4870-AE65-97DABBCDDF27}" destId="{7B531D2D-2C70-4B5C-B84A-2C7900DCADD0}" srcOrd="0" destOrd="0" parTransId="{A1BAC096-D3E8-4E61-8ADC-3AFDABAFA279}" sibTransId="{F1122BF8-27CF-41AE-905D-DCEA97B9D1F2}"/>
    <dgm:cxn modelId="{AF9509C6-D625-406F-B150-63E58B1AFCB0}" srcId="{7B531D2D-2C70-4B5C-B84A-2C7900DCADD0}" destId="{C48939BA-A4D7-4B24-835E-5114F9DF7EEF}" srcOrd="4" destOrd="0" parTransId="{307E1054-D595-4A86-A838-9F44A96BEF5E}" sibTransId="{71DDA6CF-57BB-4A05-A7D4-74C7D05EF574}"/>
    <dgm:cxn modelId="{04DE3DDD-D07D-4EAB-B6AD-B744F75AFFD7}" type="presOf" srcId="{C48939BA-A4D7-4B24-835E-5114F9DF7EEF}" destId="{99251800-C083-48FB-AED4-346E64B64749}" srcOrd="0" destOrd="0" presId="urn:microsoft.com/office/officeart/2005/8/layout/hList3"/>
    <dgm:cxn modelId="{5019B4F3-D010-4AD5-8FFF-C6D92707E6D0}" type="presOf" srcId="{939DECF2-2022-4870-AE65-97DABBCDDF27}" destId="{5B2D0DAF-3453-4F6B-8A13-2F77BFF276B3}" srcOrd="0" destOrd="0" presId="urn:microsoft.com/office/officeart/2005/8/layout/hList3"/>
    <dgm:cxn modelId="{74292AF2-0D7B-45D6-8E9B-EC13B459B1D1}" type="presParOf" srcId="{5B2D0DAF-3453-4F6B-8A13-2F77BFF276B3}" destId="{BB0A0EF6-D239-4C27-AB31-D75E4EFD56B1}" srcOrd="0" destOrd="0" presId="urn:microsoft.com/office/officeart/2005/8/layout/hList3"/>
    <dgm:cxn modelId="{4121355C-9EC8-45CB-91AF-B7E61582BFF5}" type="presParOf" srcId="{5B2D0DAF-3453-4F6B-8A13-2F77BFF276B3}" destId="{B09CC5B7-C924-49E1-A8F2-F34B8F908BE7}" srcOrd="1" destOrd="0" presId="urn:microsoft.com/office/officeart/2005/8/layout/hList3"/>
    <dgm:cxn modelId="{B24502D6-D14E-4C0E-B4D6-C4933A367B1A}" type="presParOf" srcId="{B09CC5B7-C924-49E1-A8F2-F34B8F908BE7}" destId="{E0B01745-2B95-476E-95CB-1FCACDD9088A}" srcOrd="0" destOrd="0" presId="urn:microsoft.com/office/officeart/2005/8/layout/hList3"/>
    <dgm:cxn modelId="{0052DFD1-530E-4ACC-899F-E48E140D287C}" type="presParOf" srcId="{B09CC5B7-C924-49E1-A8F2-F34B8F908BE7}" destId="{9976B259-438C-4868-B99B-B97548AAB3EA}" srcOrd="1" destOrd="0" presId="urn:microsoft.com/office/officeart/2005/8/layout/hList3"/>
    <dgm:cxn modelId="{D6A2EE39-429F-4392-B561-D69652C6E911}" type="presParOf" srcId="{B09CC5B7-C924-49E1-A8F2-F34B8F908BE7}" destId="{FDE40C15-1A04-4C3C-B314-10F70CDEB928}" srcOrd="2" destOrd="0" presId="urn:microsoft.com/office/officeart/2005/8/layout/hList3"/>
    <dgm:cxn modelId="{0B758946-42F1-471E-A598-5BBBECBF1D1F}" type="presParOf" srcId="{B09CC5B7-C924-49E1-A8F2-F34B8F908BE7}" destId="{A64ECDE6-E6F8-4728-BA76-F1B9E9A44B9E}" srcOrd="3" destOrd="0" presId="urn:microsoft.com/office/officeart/2005/8/layout/hList3"/>
    <dgm:cxn modelId="{671C4CB9-9E09-40C5-BC75-1E08DFA4F18B}" type="presParOf" srcId="{B09CC5B7-C924-49E1-A8F2-F34B8F908BE7}" destId="{99251800-C083-48FB-AED4-346E64B64749}" srcOrd="4" destOrd="0" presId="urn:microsoft.com/office/officeart/2005/8/layout/hList3"/>
    <dgm:cxn modelId="{EB5FEC3A-7DD3-4DC7-9818-6CDAA8D863CF}" type="presParOf" srcId="{5B2D0DAF-3453-4F6B-8A13-2F77BFF276B3}" destId="{6655FDD3-C20B-40C6-9F57-00845F8D61E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2DAC26-0A11-4C66-8701-8009FFDFE3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CAB9BD2-A302-4713-B297-32F11FD6848E}">
      <dgm:prSet/>
      <dgm:spPr>
        <a:solidFill>
          <a:srgbClr val="7030A0"/>
        </a:solidFill>
      </dgm:spPr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פיקוח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AAF6B5-D199-4359-8BAC-58EA87498238}" type="parTrans" cxnId="{36C2F4F7-3B26-407F-BF24-984C1C3007EC}">
      <dgm:prSet/>
      <dgm:spPr/>
      <dgm:t>
        <a:bodyPr/>
        <a:lstStyle/>
        <a:p>
          <a:pPr algn="ctr" rtl="1"/>
          <a:endParaRPr lang="he-IL"/>
        </a:p>
      </dgm:t>
    </dgm:pt>
    <dgm:pt modelId="{D8839C60-E3BB-4A1C-A913-5EA4259BDBEE}" type="sibTrans" cxnId="{36C2F4F7-3B26-407F-BF24-984C1C3007EC}">
      <dgm:prSet/>
      <dgm:spPr/>
      <dgm:t>
        <a:bodyPr/>
        <a:lstStyle/>
        <a:p>
          <a:pPr algn="ctr" rtl="1"/>
          <a:endParaRPr lang="he-IL"/>
        </a:p>
      </dgm:t>
    </dgm:pt>
    <dgm:pt modelId="{29689118-A691-4FC1-8268-F7AA79C9BF0C}" type="pres">
      <dgm:prSet presAssocID="{6B2DAC26-0A11-4C66-8701-8009FFDFE304}" presName="linear" presStyleCnt="0">
        <dgm:presLayoutVars>
          <dgm:animLvl val="lvl"/>
          <dgm:resizeHandles val="exact"/>
        </dgm:presLayoutVars>
      </dgm:prSet>
      <dgm:spPr/>
    </dgm:pt>
    <dgm:pt modelId="{25B05BB4-2AC6-40BC-AA5C-E8612EC3A931}" type="pres">
      <dgm:prSet presAssocID="{ACAB9BD2-A302-4713-B297-32F11FD6848E}" presName="parentText" presStyleLbl="node1" presStyleIdx="0" presStyleCnt="1" custLinFactNeighborX="411" custLinFactNeighborY="-5">
        <dgm:presLayoutVars>
          <dgm:chMax val="0"/>
          <dgm:bulletEnabled val="1"/>
        </dgm:presLayoutVars>
      </dgm:prSet>
      <dgm:spPr/>
    </dgm:pt>
  </dgm:ptLst>
  <dgm:cxnLst>
    <dgm:cxn modelId="{2085D6BA-6620-4A01-8C58-C16678F0BAE4}" type="presOf" srcId="{ACAB9BD2-A302-4713-B297-32F11FD6848E}" destId="{25B05BB4-2AC6-40BC-AA5C-E8612EC3A931}" srcOrd="0" destOrd="0" presId="urn:microsoft.com/office/officeart/2005/8/layout/vList2"/>
    <dgm:cxn modelId="{A69D3BCA-44AB-490E-83AB-B6C9DD1318F5}" type="presOf" srcId="{6B2DAC26-0A11-4C66-8701-8009FFDFE304}" destId="{29689118-A691-4FC1-8268-F7AA79C9BF0C}" srcOrd="0" destOrd="0" presId="urn:microsoft.com/office/officeart/2005/8/layout/vList2"/>
    <dgm:cxn modelId="{36C2F4F7-3B26-407F-BF24-984C1C3007EC}" srcId="{6B2DAC26-0A11-4C66-8701-8009FFDFE304}" destId="{ACAB9BD2-A302-4713-B297-32F11FD6848E}" srcOrd="0" destOrd="0" parTransId="{98AAF6B5-D199-4359-8BAC-58EA87498238}" sibTransId="{D8839C60-E3BB-4A1C-A913-5EA4259BDBEE}"/>
    <dgm:cxn modelId="{1184784B-3C6F-4E19-AA90-838B8B2B0A73}" type="presParOf" srcId="{29689118-A691-4FC1-8268-F7AA79C9BF0C}" destId="{25B05BB4-2AC6-40BC-AA5C-E8612EC3A9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B28F6-577B-4E22-9DDD-21D2CA2FC4C2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1449F09A-0D1A-41E0-A9FD-9EB2B11CFF72}">
      <dgm:prSet custT="1"/>
      <dgm:spPr/>
      <dgm:t>
        <a:bodyPr/>
        <a:lstStyle/>
        <a:p>
          <a:pPr rtl="1"/>
          <a:r>
            <a:rPr lang="he-IL" sz="4800" b="1" dirty="0">
              <a:latin typeface="David" panose="020E0502060401010101" pitchFamily="34" charset="-79"/>
              <a:cs typeface="David" panose="020E0502060401010101" pitchFamily="34" charset="-79"/>
            </a:rPr>
            <a:t>מפקח רישוי עסקים</a:t>
          </a:r>
          <a:r>
            <a:rPr lang="he-IL" sz="4800" dirty="0">
              <a:latin typeface="David" panose="020E0502060401010101" pitchFamily="34" charset="-79"/>
              <a:cs typeface="David" panose="020E0502060401010101" pitchFamily="34" charset="-79"/>
            </a:rPr>
            <a:t>- </a:t>
          </a:r>
        </a:p>
        <a:p>
          <a:pPr rtl="1"/>
          <a:r>
            <a:rPr lang="he-IL" sz="2000" dirty="0">
              <a:latin typeface="David" panose="020E0502060401010101" pitchFamily="34" charset="-79"/>
              <a:cs typeface="David" panose="020E0502060401010101" pitchFamily="34" charset="-79"/>
            </a:rPr>
            <a:t>לא מתבצע כל הליך פיקוח על העסקים במועצה . </a:t>
          </a:r>
        </a:p>
      </dgm:t>
    </dgm:pt>
    <dgm:pt modelId="{6FBFD521-F5EB-4139-A4A8-A3F36FD09A05}" type="parTrans" cxnId="{C6B7B4BC-CDD3-4172-ACB2-C9F66523A35B}">
      <dgm:prSet/>
      <dgm:spPr/>
      <dgm:t>
        <a:bodyPr/>
        <a:lstStyle/>
        <a:p>
          <a:pPr rtl="1"/>
          <a:endParaRPr lang="he-IL"/>
        </a:p>
      </dgm:t>
    </dgm:pt>
    <dgm:pt modelId="{9A04E0D0-24A5-456A-8FD7-43DB21716F71}" type="sibTrans" cxnId="{C6B7B4BC-CDD3-4172-ACB2-C9F66523A35B}">
      <dgm:prSet/>
      <dgm:spPr/>
      <dgm:t>
        <a:bodyPr/>
        <a:lstStyle/>
        <a:p>
          <a:pPr rtl="1"/>
          <a:endParaRPr lang="he-IL"/>
        </a:p>
      </dgm:t>
    </dgm:pt>
    <dgm:pt modelId="{A0D4342B-0AF6-4B3C-ADBB-04427BACC66F}">
      <dgm:prSet custT="1"/>
      <dgm:spPr/>
      <dgm:t>
        <a:bodyPr/>
        <a:lstStyle/>
        <a:p>
          <a:pPr rtl="1"/>
          <a:r>
            <a:rPr lang="he-IL" sz="4800" b="1" dirty="0">
              <a:latin typeface="David" panose="020E0502060401010101" pitchFamily="34" charset="-79"/>
              <a:cs typeface="David" panose="020E0502060401010101" pitchFamily="34" charset="-79"/>
            </a:rPr>
            <a:t>שילוב זרועות </a:t>
          </a:r>
        </a:p>
        <a:p>
          <a:pPr rtl="1"/>
          <a:r>
            <a:rPr lang="he-IL" sz="3200" b="1" dirty="0">
              <a:latin typeface="David" panose="020E0502060401010101" pitchFamily="34" charset="-79"/>
              <a:cs typeface="David" panose="020E0502060401010101" pitchFamily="34" charset="-79"/>
            </a:rPr>
            <a:t>אין שיתוף פעולה ומידע בין מפקח הארנונה, הבריאות ותכנון ובניה למערכת רישוי עסקים </a:t>
          </a:r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. </a:t>
          </a:r>
        </a:p>
      </dgm:t>
    </dgm:pt>
    <dgm:pt modelId="{51379E6E-CFC0-444B-8DB5-70A5B338BC90}" type="parTrans" cxnId="{A5B4ABB2-B775-4DB7-AE52-A1EC2C54BD24}">
      <dgm:prSet/>
      <dgm:spPr/>
      <dgm:t>
        <a:bodyPr/>
        <a:lstStyle/>
        <a:p>
          <a:pPr rtl="1"/>
          <a:endParaRPr lang="he-IL"/>
        </a:p>
      </dgm:t>
    </dgm:pt>
    <dgm:pt modelId="{FF8C04A8-2E47-40D7-A4A6-CD83B13C032B}" type="sibTrans" cxnId="{A5B4ABB2-B775-4DB7-AE52-A1EC2C54BD24}">
      <dgm:prSet/>
      <dgm:spPr/>
      <dgm:t>
        <a:bodyPr/>
        <a:lstStyle/>
        <a:p>
          <a:pPr rtl="1"/>
          <a:endParaRPr lang="he-IL"/>
        </a:p>
      </dgm:t>
    </dgm:pt>
    <dgm:pt modelId="{9DD2299F-19C9-4298-9ABF-92C8701C0097}" type="pres">
      <dgm:prSet presAssocID="{002B28F6-577B-4E22-9DDD-21D2CA2FC4C2}" presName="linearFlow" presStyleCnt="0">
        <dgm:presLayoutVars>
          <dgm:dir/>
          <dgm:resizeHandles val="exact"/>
        </dgm:presLayoutVars>
      </dgm:prSet>
      <dgm:spPr/>
    </dgm:pt>
    <dgm:pt modelId="{3E48B3BB-FCF4-4C69-8E40-DD5C553563DA}" type="pres">
      <dgm:prSet presAssocID="{1449F09A-0D1A-41E0-A9FD-9EB2B11CFF72}" presName="composite" presStyleCnt="0"/>
      <dgm:spPr/>
    </dgm:pt>
    <dgm:pt modelId="{7BB6C788-ACD1-414A-9A59-A5B827A8A354}" type="pres">
      <dgm:prSet presAssocID="{1449F09A-0D1A-41E0-A9FD-9EB2B11CFF72}" presName="imgShp" presStyleLbl="fgImgPlace1" presStyleIdx="0" presStyleCnt="2" custLinFactNeighborX="-16463" custLinFactNeighborY="-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5190194E-7F00-4CF2-8A6C-44F1ACA23E28}" type="pres">
      <dgm:prSet presAssocID="{1449F09A-0D1A-41E0-A9FD-9EB2B11CFF72}" presName="txShp" presStyleLbl="node1" presStyleIdx="0" presStyleCnt="2" custScaleX="133911" custLinFactNeighborX="6270" custLinFactNeighborY="-10">
        <dgm:presLayoutVars>
          <dgm:bulletEnabled val="1"/>
        </dgm:presLayoutVars>
      </dgm:prSet>
      <dgm:spPr/>
    </dgm:pt>
    <dgm:pt modelId="{A19BB8C0-ADA1-44F8-81C7-7790192D7643}" type="pres">
      <dgm:prSet presAssocID="{9A04E0D0-24A5-456A-8FD7-43DB21716F71}" presName="spacing" presStyleCnt="0"/>
      <dgm:spPr/>
    </dgm:pt>
    <dgm:pt modelId="{3C3AAB56-0517-43B5-B90D-5A23BC43861B}" type="pres">
      <dgm:prSet presAssocID="{A0D4342B-0AF6-4B3C-ADBB-04427BACC66F}" presName="composite" presStyleCnt="0"/>
      <dgm:spPr/>
    </dgm:pt>
    <dgm:pt modelId="{8C9618BD-630B-4D76-8E47-2BE8315A87F6}" type="pres">
      <dgm:prSet presAssocID="{A0D4342B-0AF6-4B3C-ADBB-04427BACC66F}" presName="imgShp" presStyleLbl="fgImgPlace1" presStyleIdx="1" presStyleCnt="2" custLinFactNeighborX="-24623" custLinFactNeighborY="-60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6000" r="-16000"/>
          </a:stretch>
        </a:blipFill>
      </dgm:spPr>
    </dgm:pt>
    <dgm:pt modelId="{4320461B-4310-48AC-9177-C9DE5C929DBC}" type="pres">
      <dgm:prSet presAssocID="{A0D4342B-0AF6-4B3C-ADBB-04427BACC66F}" presName="txShp" presStyleLbl="node1" presStyleIdx="1" presStyleCnt="2" custScaleX="138317" custScaleY="128188" custLinFactNeighborX="2464" custLinFactNeighborY="-16501">
        <dgm:presLayoutVars>
          <dgm:bulletEnabled val="1"/>
        </dgm:presLayoutVars>
      </dgm:prSet>
      <dgm:spPr/>
    </dgm:pt>
  </dgm:ptLst>
  <dgm:cxnLst>
    <dgm:cxn modelId="{6131B75F-3A17-44D6-98C6-7A2DF8F381F1}" type="presOf" srcId="{1449F09A-0D1A-41E0-A9FD-9EB2B11CFF72}" destId="{5190194E-7F00-4CF2-8A6C-44F1ACA23E28}" srcOrd="0" destOrd="0" presId="urn:microsoft.com/office/officeart/2005/8/layout/vList3"/>
    <dgm:cxn modelId="{12574862-6851-4C92-A90F-314FCD12EA00}" type="presOf" srcId="{A0D4342B-0AF6-4B3C-ADBB-04427BACC66F}" destId="{4320461B-4310-48AC-9177-C9DE5C929DBC}" srcOrd="0" destOrd="0" presId="urn:microsoft.com/office/officeart/2005/8/layout/vList3"/>
    <dgm:cxn modelId="{A4663B47-F986-4A03-9F6B-302B49796BF5}" type="presOf" srcId="{002B28F6-577B-4E22-9DDD-21D2CA2FC4C2}" destId="{9DD2299F-19C9-4298-9ABF-92C8701C0097}" srcOrd="0" destOrd="0" presId="urn:microsoft.com/office/officeart/2005/8/layout/vList3"/>
    <dgm:cxn modelId="{A5B4ABB2-B775-4DB7-AE52-A1EC2C54BD24}" srcId="{002B28F6-577B-4E22-9DDD-21D2CA2FC4C2}" destId="{A0D4342B-0AF6-4B3C-ADBB-04427BACC66F}" srcOrd="1" destOrd="0" parTransId="{51379E6E-CFC0-444B-8DB5-70A5B338BC90}" sibTransId="{FF8C04A8-2E47-40D7-A4A6-CD83B13C032B}"/>
    <dgm:cxn modelId="{C6B7B4BC-CDD3-4172-ACB2-C9F66523A35B}" srcId="{002B28F6-577B-4E22-9DDD-21D2CA2FC4C2}" destId="{1449F09A-0D1A-41E0-A9FD-9EB2B11CFF72}" srcOrd="0" destOrd="0" parTransId="{6FBFD521-F5EB-4139-A4A8-A3F36FD09A05}" sibTransId="{9A04E0D0-24A5-456A-8FD7-43DB21716F71}"/>
    <dgm:cxn modelId="{DF141ABA-386E-4B39-8418-B344EF6F605B}" type="presParOf" srcId="{9DD2299F-19C9-4298-9ABF-92C8701C0097}" destId="{3E48B3BB-FCF4-4C69-8E40-DD5C553563DA}" srcOrd="0" destOrd="0" presId="urn:microsoft.com/office/officeart/2005/8/layout/vList3"/>
    <dgm:cxn modelId="{D1F601BF-1BCD-46A7-A18D-EBD94B34A89F}" type="presParOf" srcId="{3E48B3BB-FCF4-4C69-8E40-DD5C553563DA}" destId="{7BB6C788-ACD1-414A-9A59-A5B827A8A354}" srcOrd="0" destOrd="0" presId="urn:microsoft.com/office/officeart/2005/8/layout/vList3"/>
    <dgm:cxn modelId="{784E9F14-505B-4E9A-9B17-F2DADD95E13D}" type="presParOf" srcId="{3E48B3BB-FCF4-4C69-8E40-DD5C553563DA}" destId="{5190194E-7F00-4CF2-8A6C-44F1ACA23E28}" srcOrd="1" destOrd="0" presId="urn:microsoft.com/office/officeart/2005/8/layout/vList3"/>
    <dgm:cxn modelId="{DD1C36D8-FD9B-42FD-BFAB-BD39FD45F3B4}" type="presParOf" srcId="{9DD2299F-19C9-4298-9ABF-92C8701C0097}" destId="{A19BB8C0-ADA1-44F8-81C7-7790192D7643}" srcOrd="1" destOrd="0" presId="urn:microsoft.com/office/officeart/2005/8/layout/vList3"/>
    <dgm:cxn modelId="{3DF0080A-51F2-4B74-9D7A-A01793B08253}" type="presParOf" srcId="{9DD2299F-19C9-4298-9ABF-92C8701C0097}" destId="{3C3AAB56-0517-43B5-B90D-5A23BC43861B}" srcOrd="2" destOrd="0" presId="urn:microsoft.com/office/officeart/2005/8/layout/vList3"/>
    <dgm:cxn modelId="{A383BE34-F83C-4D62-88EA-27226415EB91}" type="presParOf" srcId="{3C3AAB56-0517-43B5-B90D-5A23BC43861B}" destId="{8C9618BD-630B-4D76-8E47-2BE8315A87F6}" srcOrd="0" destOrd="0" presId="urn:microsoft.com/office/officeart/2005/8/layout/vList3"/>
    <dgm:cxn modelId="{3FC618B4-4CC9-4E0A-A04F-D0FCA62C000A}" type="presParOf" srcId="{3C3AAB56-0517-43B5-B90D-5A23BC43861B}" destId="{4320461B-4310-48AC-9177-C9DE5C929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6F1333-8379-42B3-893B-E26AF37497C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8AAF03E-2C1A-4407-9D22-88AB638C83A0}">
      <dgm:prSet/>
      <dgm:spPr>
        <a:solidFill>
          <a:schemeClr val="accent3"/>
        </a:solidFill>
      </dgm:spPr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אין מדיניות אכיפה בנושא רישוי עסקים.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7EFC19-9462-41FE-A3AC-3DA3B7FD69B5}" type="parTrans" cxnId="{E6F60C87-42D4-4385-940A-433B395BE012}">
      <dgm:prSet/>
      <dgm:spPr/>
      <dgm:t>
        <a:bodyPr/>
        <a:lstStyle/>
        <a:p>
          <a:pPr rtl="1"/>
          <a:endParaRPr lang="he-IL"/>
        </a:p>
      </dgm:t>
    </dgm:pt>
    <dgm:pt modelId="{6161C74F-6997-4D18-9829-5EE62F8CF9F9}" type="sibTrans" cxnId="{E6F60C87-42D4-4385-940A-433B395BE012}">
      <dgm:prSet/>
      <dgm:spPr/>
      <dgm:t>
        <a:bodyPr/>
        <a:lstStyle/>
        <a:p>
          <a:pPr rtl="1"/>
          <a:endParaRPr lang="he-IL"/>
        </a:p>
      </dgm:t>
    </dgm:pt>
    <dgm:pt modelId="{C4482AAD-2034-4E27-BDC8-99045B496B4C}">
      <dgm:prSet/>
      <dgm:spPr>
        <a:solidFill>
          <a:schemeClr val="accent5"/>
        </a:solidFill>
      </dgm:spPr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אין פיקוח .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784E973-9EDD-441C-8A61-39A7D21883F9}" type="parTrans" cxnId="{788B6412-B746-40FA-97A3-F19932046E5A}">
      <dgm:prSet/>
      <dgm:spPr/>
      <dgm:t>
        <a:bodyPr/>
        <a:lstStyle/>
        <a:p>
          <a:pPr rtl="1"/>
          <a:endParaRPr lang="he-IL"/>
        </a:p>
      </dgm:t>
    </dgm:pt>
    <dgm:pt modelId="{02205DB2-499E-4DA3-ABD3-F579928AD207}" type="sibTrans" cxnId="{788B6412-B746-40FA-97A3-F19932046E5A}">
      <dgm:prSet/>
      <dgm:spPr/>
      <dgm:t>
        <a:bodyPr/>
        <a:lstStyle/>
        <a:p>
          <a:pPr rtl="1"/>
          <a:endParaRPr lang="he-IL"/>
        </a:p>
      </dgm:t>
    </dgm:pt>
    <dgm:pt modelId="{EBEC164B-001F-4E39-88C1-E11F786DA3A2}">
      <dgm:prSet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אין שיתוף פעולה עם הישובים.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2B408E5-7AC1-4C7A-98E1-D55EB5BCA815}" type="parTrans" cxnId="{192D4EEB-4098-41CE-BF0D-CA9973E2CF1C}">
      <dgm:prSet/>
      <dgm:spPr/>
      <dgm:t>
        <a:bodyPr/>
        <a:lstStyle/>
        <a:p>
          <a:pPr rtl="1"/>
          <a:endParaRPr lang="he-IL"/>
        </a:p>
      </dgm:t>
    </dgm:pt>
    <dgm:pt modelId="{81329393-4952-4B8F-9866-45FEA8C56E92}" type="sibTrans" cxnId="{192D4EEB-4098-41CE-BF0D-CA9973E2CF1C}">
      <dgm:prSet/>
      <dgm:spPr/>
      <dgm:t>
        <a:bodyPr/>
        <a:lstStyle/>
        <a:p>
          <a:pPr rtl="1"/>
          <a:endParaRPr lang="he-IL"/>
        </a:p>
      </dgm:t>
    </dgm:pt>
    <dgm:pt modelId="{9E73D35D-AA92-403A-9607-D94428B30DCD}" type="pres">
      <dgm:prSet presAssocID="{046F1333-8379-42B3-893B-E26AF37497CE}" presName="linearFlow" presStyleCnt="0">
        <dgm:presLayoutVars>
          <dgm:dir/>
          <dgm:resizeHandles val="exact"/>
        </dgm:presLayoutVars>
      </dgm:prSet>
      <dgm:spPr/>
    </dgm:pt>
    <dgm:pt modelId="{C225691F-E828-4227-AE10-2BE64A4C39E8}" type="pres">
      <dgm:prSet presAssocID="{48AAF03E-2C1A-4407-9D22-88AB638C83A0}" presName="composite" presStyleCnt="0"/>
      <dgm:spPr/>
    </dgm:pt>
    <dgm:pt modelId="{878BD076-F07A-4D65-940D-256065338732}" type="pres">
      <dgm:prSet presAssocID="{48AAF03E-2C1A-4407-9D22-88AB638C83A0}" presName="imgShp" presStyleLbl="fgImgPlace1" presStyleIdx="0" presStyleCnt="3" custScaleX="114671" custScaleY="63797" custLinFactNeighborX="-25142" custLinFactNeighborY="326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0" b="-40000"/>
          </a:stretch>
        </a:blipFill>
      </dgm:spPr>
      <dgm:extLst>
        <a:ext uri="{E40237B7-FDA0-4F09-8148-C483321AD2D9}">
          <dgm14:cNvPr xmlns:dgm14="http://schemas.microsoft.com/office/drawing/2010/diagram" id="0" name="" descr="חדר ישיבות"/>
        </a:ext>
      </dgm:extLst>
    </dgm:pt>
    <dgm:pt modelId="{FE2CB32D-CEF7-4EAE-9396-044D10BE616C}" type="pres">
      <dgm:prSet presAssocID="{48AAF03E-2C1A-4407-9D22-88AB638C83A0}" presName="txShp" presStyleLbl="node1" presStyleIdx="0" presStyleCnt="3" custScaleX="150376" custScaleY="138032" custLinFactNeighborX="356" custLinFactNeighborY="16372">
        <dgm:presLayoutVars>
          <dgm:bulletEnabled val="1"/>
        </dgm:presLayoutVars>
      </dgm:prSet>
      <dgm:spPr/>
    </dgm:pt>
    <dgm:pt modelId="{CF24CF79-4DE7-404D-BA24-B59AD8176564}" type="pres">
      <dgm:prSet presAssocID="{6161C74F-6997-4D18-9829-5EE62F8CF9F9}" presName="spacing" presStyleCnt="0"/>
      <dgm:spPr/>
    </dgm:pt>
    <dgm:pt modelId="{CD91FA8F-52AD-426C-B45F-D3CBAB94A5E8}" type="pres">
      <dgm:prSet presAssocID="{C4482AAD-2034-4E27-BDC8-99045B496B4C}" presName="composite" presStyleCnt="0"/>
      <dgm:spPr/>
    </dgm:pt>
    <dgm:pt modelId="{B3AE60C0-2CB7-4779-A47D-44F29CF3EC93}" type="pres">
      <dgm:prSet presAssocID="{C4482AAD-2034-4E27-BDC8-99045B496B4C}" presName="imgShp" presStyleLbl="fgImgPlace1" presStyleIdx="1" presStyleCnt="3" custScaleX="122814" custScaleY="73434" custLinFactNeighborX="-12825" custLinFactNeighborY="-400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5000" t="-54000" b="-54000"/>
          </a:stretch>
        </a:blipFill>
      </dgm:spPr>
      <dgm:extLst>
        <a:ext uri="{E40237B7-FDA0-4F09-8148-C483321AD2D9}">
          <dgm14:cNvPr xmlns:dgm14="http://schemas.microsoft.com/office/drawing/2010/diagram" id="0" name="" descr="טייס"/>
        </a:ext>
      </dgm:extLst>
    </dgm:pt>
    <dgm:pt modelId="{557056BC-796A-43A9-BF9E-A5C7DE41A99F}" type="pres">
      <dgm:prSet presAssocID="{C4482AAD-2034-4E27-BDC8-99045B496B4C}" presName="txShp" presStyleLbl="node1" presStyleIdx="1" presStyleCnt="3" custScaleX="150376" custLinFactNeighborX="8047" custLinFactNeighborY="-3742">
        <dgm:presLayoutVars>
          <dgm:bulletEnabled val="1"/>
        </dgm:presLayoutVars>
      </dgm:prSet>
      <dgm:spPr/>
    </dgm:pt>
    <dgm:pt modelId="{1E715765-D69C-4DF4-BAEF-A9C582539300}" type="pres">
      <dgm:prSet presAssocID="{02205DB2-499E-4DA3-ABD3-F579928AD207}" presName="spacing" presStyleCnt="0"/>
      <dgm:spPr/>
    </dgm:pt>
    <dgm:pt modelId="{4554487E-7599-4861-8C6C-1D40A4E6ECB2}" type="pres">
      <dgm:prSet presAssocID="{EBEC164B-001F-4E39-88C1-E11F786DA3A2}" presName="composite" presStyleCnt="0"/>
      <dgm:spPr/>
    </dgm:pt>
    <dgm:pt modelId="{87EE8C59-4D87-4974-84C3-8E2D7F2DF4C1}" type="pres">
      <dgm:prSet presAssocID="{EBEC164B-001F-4E39-88C1-E11F786DA3A2}" presName="imgShp" presStyleLbl="fgImgPlace1" presStyleIdx="2" presStyleCnt="3" custLinFactNeighborX="-58414" custLinFactNeighborY="248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7000" r="-27000"/>
          </a:stretch>
        </a:blipFill>
      </dgm:spPr>
    </dgm:pt>
    <dgm:pt modelId="{729D5B52-5EB9-4C86-8182-DC72986A4A6C}" type="pres">
      <dgm:prSet presAssocID="{EBEC164B-001F-4E39-88C1-E11F786DA3A2}" presName="txShp" presStyleLbl="node1" presStyleIdx="2" presStyleCnt="3" custScaleX="145835" custLinFactNeighborX="2270" custLinFactNeighborY="-2723">
        <dgm:presLayoutVars>
          <dgm:bulletEnabled val="1"/>
        </dgm:presLayoutVars>
      </dgm:prSet>
      <dgm:spPr/>
    </dgm:pt>
  </dgm:ptLst>
  <dgm:cxnLst>
    <dgm:cxn modelId="{788B6412-B746-40FA-97A3-F19932046E5A}" srcId="{046F1333-8379-42B3-893B-E26AF37497CE}" destId="{C4482AAD-2034-4E27-BDC8-99045B496B4C}" srcOrd="1" destOrd="0" parTransId="{E784E973-9EDD-441C-8A61-39A7D21883F9}" sibTransId="{02205DB2-499E-4DA3-ABD3-F579928AD207}"/>
    <dgm:cxn modelId="{E6F60C87-42D4-4385-940A-433B395BE012}" srcId="{046F1333-8379-42B3-893B-E26AF37497CE}" destId="{48AAF03E-2C1A-4407-9D22-88AB638C83A0}" srcOrd="0" destOrd="0" parTransId="{A77EFC19-9462-41FE-A3AC-3DA3B7FD69B5}" sibTransId="{6161C74F-6997-4D18-9829-5EE62F8CF9F9}"/>
    <dgm:cxn modelId="{5BA1778E-A0EC-4C21-9AB4-9C422EFE9E9F}" type="presOf" srcId="{EBEC164B-001F-4E39-88C1-E11F786DA3A2}" destId="{729D5B52-5EB9-4C86-8182-DC72986A4A6C}" srcOrd="0" destOrd="0" presId="urn:microsoft.com/office/officeart/2005/8/layout/vList3"/>
    <dgm:cxn modelId="{EF356BC1-20B1-474E-826F-075D2912283D}" type="presOf" srcId="{C4482AAD-2034-4E27-BDC8-99045B496B4C}" destId="{557056BC-796A-43A9-BF9E-A5C7DE41A99F}" srcOrd="0" destOrd="0" presId="urn:microsoft.com/office/officeart/2005/8/layout/vList3"/>
    <dgm:cxn modelId="{D85390DD-B3A1-429B-A8CC-2E61BE5AA595}" type="presOf" srcId="{046F1333-8379-42B3-893B-E26AF37497CE}" destId="{9E73D35D-AA92-403A-9607-D94428B30DCD}" srcOrd="0" destOrd="0" presId="urn:microsoft.com/office/officeart/2005/8/layout/vList3"/>
    <dgm:cxn modelId="{C1E7CADE-4F87-41F8-9C4D-17B32234919A}" type="presOf" srcId="{48AAF03E-2C1A-4407-9D22-88AB638C83A0}" destId="{FE2CB32D-CEF7-4EAE-9396-044D10BE616C}" srcOrd="0" destOrd="0" presId="urn:microsoft.com/office/officeart/2005/8/layout/vList3"/>
    <dgm:cxn modelId="{192D4EEB-4098-41CE-BF0D-CA9973E2CF1C}" srcId="{046F1333-8379-42B3-893B-E26AF37497CE}" destId="{EBEC164B-001F-4E39-88C1-E11F786DA3A2}" srcOrd="2" destOrd="0" parTransId="{62B408E5-7AC1-4C7A-98E1-D55EB5BCA815}" sibTransId="{81329393-4952-4B8F-9866-45FEA8C56E92}"/>
    <dgm:cxn modelId="{FA836199-E19E-49B8-813C-6FCEF33BC93C}" type="presParOf" srcId="{9E73D35D-AA92-403A-9607-D94428B30DCD}" destId="{C225691F-E828-4227-AE10-2BE64A4C39E8}" srcOrd="0" destOrd="0" presId="urn:microsoft.com/office/officeart/2005/8/layout/vList3"/>
    <dgm:cxn modelId="{8291639C-698C-4AA1-B409-B5EEA2608A1F}" type="presParOf" srcId="{C225691F-E828-4227-AE10-2BE64A4C39E8}" destId="{878BD076-F07A-4D65-940D-256065338732}" srcOrd="0" destOrd="0" presId="urn:microsoft.com/office/officeart/2005/8/layout/vList3"/>
    <dgm:cxn modelId="{F170CBC2-0912-4AE8-A28B-5FC86DB32C62}" type="presParOf" srcId="{C225691F-E828-4227-AE10-2BE64A4C39E8}" destId="{FE2CB32D-CEF7-4EAE-9396-044D10BE616C}" srcOrd="1" destOrd="0" presId="urn:microsoft.com/office/officeart/2005/8/layout/vList3"/>
    <dgm:cxn modelId="{C108C1D1-E6FD-4A32-AB47-CC3BB6FDF126}" type="presParOf" srcId="{9E73D35D-AA92-403A-9607-D94428B30DCD}" destId="{CF24CF79-4DE7-404D-BA24-B59AD8176564}" srcOrd="1" destOrd="0" presId="urn:microsoft.com/office/officeart/2005/8/layout/vList3"/>
    <dgm:cxn modelId="{0563F501-923C-4ADB-B9BE-0DF41A743886}" type="presParOf" srcId="{9E73D35D-AA92-403A-9607-D94428B30DCD}" destId="{CD91FA8F-52AD-426C-B45F-D3CBAB94A5E8}" srcOrd="2" destOrd="0" presId="urn:microsoft.com/office/officeart/2005/8/layout/vList3"/>
    <dgm:cxn modelId="{EF4C068B-72E2-4452-8137-50DE7F8F20EF}" type="presParOf" srcId="{CD91FA8F-52AD-426C-B45F-D3CBAB94A5E8}" destId="{B3AE60C0-2CB7-4779-A47D-44F29CF3EC93}" srcOrd="0" destOrd="0" presId="urn:microsoft.com/office/officeart/2005/8/layout/vList3"/>
    <dgm:cxn modelId="{437E5496-CF9D-4967-A796-BCFB5FF7F0BF}" type="presParOf" srcId="{CD91FA8F-52AD-426C-B45F-D3CBAB94A5E8}" destId="{557056BC-796A-43A9-BF9E-A5C7DE41A99F}" srcOrd="1" destOrd="0" presId="urn:microsoft.com/office/officeart/2005/8/layout/vList3"/>
    <dgm:cxn modelId="{CFADF912-C083-4FE0-96D7-71D0B397B82B}" type="presParOf" srcId="{9E73D35D-AA92-403A-9607-D94428B30DCD}" destId="{1E715765-D69C-4DF4-BAEF-A9C582539300}" srcOrd="3" destOrd="0" presId="urn:microsoft.com/office/officeart/2005/8/layout/vList3"/>
    <dgm:cxn modelId="{F602F83E-B9F0-41B0-B4CA-881F64D0CE14}" type="presParOf" srcId="{9E73D35D-AA92-403A-9607-D94428B30DCD}" destId="{4554487E-7599-4861-8C6C-1D40A4E6ECB2}" srcOrd="4" destOrd="0" presId="urn:microsoft.com/office/officeart/2005/8/layout/vList3"/>
    <dgm:cxn modelId="{F2C98464-83E5-496A-BA8D-5880BACEDF40}" type="presParOf" srcId="{4554487E-7599-4861-8C6C-1D40A4E6ECB2}" destId="{87EE8C59-4D87-4974-84C3-8E2D7F2DF4C1}" srcOrd="0" destOrd="0" presId="urn:microsoft.com/office/officeart/2005/8/layout/vList3"/>
    <dgm:cxn modelId="{70879019-E846-4460-88E5-55B6DD230ED2}" type="presParOf" srcId="{4554487E-7599-4861-8C6C-1D40A4E6ECB2}" destId="{729D5B52-5EB9-4C86-8182-DC72986A4A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6292D4-A2BE-4671-BDE7-620C653B71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he-IL"/>
        </a:p>
      </dgm:t>
    </dgm:pt>
    <dgm:pt modelId="{8C27C559-61EA-4F51-A037-632BA5700B33}">
      <dgm:prSet/>
      <dgm:spPr/>
      <dgm:t>
        <a:bodyPr/>
        <a:lstStyle/>
        <a:p>
          <a:pPr algn="ctr"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הכשרות</a:t>
          </a:r>
        </a:p>
      </dgm:t>
    </dgm:pt>
    <dgm:pt modelId="{84508BD1-9CA9-47FC-8BD0-5C61548CE8D0}" type="parTrans" cxnId="{C0B7877D-7613-46F4-A1F1-F27710E17561}">
      <dgm:prSet/>
      <dgm:spPr/>
      <dgm:t>
        <a:bodyPr/>
        <a:lstStyle/>
        <a:p>
          <a:pPr rtl="1"/>
          <a:endParaRPr lang="he-IL"/>
        </a:p>
      </dgm:t>
    </dgm:pt>
    <dgm:pt modelId="{7F29A952-E9C4-41AD-8A07-71CC8AF91DB1}" type="sibTrans" cxnId="{C0B7877D-7613-46F4-A1F1-F27710E17561}">
      <dgm:prSet/>
      <dgm:spPr/>
      <dgm:t>
        <a:bodyPr/>
        <a:lstStyle/>
        <a:p>
          <a:pPr rtl="1"/>
          <a:endParaRPr lang="he-IL"/>
        </a:p>
      </dgm:t>
    </dgm:pt>
    <dgm:pt modelId="{AD7ECD63-417C-4254-9057-10F9E7CA2D4C}" type="pres">
      <dgm:prSet presAssocID="{016292D4-A2BE-4671-BDE7-620C653B7107}" presName="linear" presStyleCnt="0">
        <dgm:presLayoutVars>
          <dgm:animLvl val="lvl"/>
          <dgm:resizeHandles val="exact"/>
        </dgm:presLayoutVars>
      </dgm:prSet>
      <dgm:spPr/>
    </dgm:pt>
    <dgm:pt modelId="{110B8B7B-2AAD-48B3-AE39-0139A613BC1C}" type="pres">
      <dgm:prSet presAssocID="{8C27C559-61EA-4F51-A037-632BA5700B33}" presName="parentText" presStyleLbl="node1" presStyleIdx="0" presStyleCnt="1" custLinFactNeighborX="40" custLinFactNeighborY="-8538">
        <dgm:presLayoutVars>
          <dgm:chMax val="0"/>
          <dgm:bulletEnabled val="1"/>
        </dgm:presLayoutVars>
      </dgm:prSet>
      <dgm:spPr/>
    </dgm:pt>
  </dgm:ptLst>
  <dgm:cxnLst>
    <dgm:cxn modelId="{DD522961-1229-47B0-9B65-AD8CD1B2FFE7}" type="presOf" srcId="{8C27C559-61EA-4F51-A037-632BA5700B33}" destId="{110B8B7B-2AAD-48B3-AE39-0139A613BC1C}" srcOrd="0" destOrd="0" presId="urn:microsoft.com/office/officeart/2005/8/layout/vList2"/>
    <dgm:cxn modelId="{0871E773-93E8-446C-A319-C45DCA51E140}" type="presOf" srcId="{016292D4-A2BE-4671-BDE7-620C653B7107}" destId="{AD7ECD63-417C-4254-9057-10F9E7CA2D4C}" srcOrd="0" destOrd="0" presId="urn:microsoft.com/office/officeart/2005/8/layout/vList2"/>
    <dgm:cxn modelId="{C0B7877D-7613-46F4-A1F1-F27710E17561}" srcId="{016292D4-A2BE-4671-BDE7-620C653B7107}" destId="{8C27C559-61EA-4F51-A037-632BA5700B33}" srcOrd="0" destOrd="0" parTransId="{84508BD1-9CA9-47FC-8BD0-5C61548CE8D0}" sibTransId="{7F29A952-E9C4-41AD-8A07-71CC8AF91DB1}"/>
    <dgm:cxn modelId="{645BF00F-4117-42DE-898F-3A2420563066}" type="presParOf" srcId="{AD7ECD63-417C-4254-9057-10F9E7CA2D4C}" destId="{110B8B7B-2AAD-48B3-AE39-0139A613BC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28CAD6-53A3-4181-9B49-5D7F2604F6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F374EAD-2EBE-4C0A-AA2A-91D5931CD644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4000" b="1" dirty="0">
              <a:latin typeface="David" panose="020E0502060401010101" pitchFamily="34" charset="-79"/>
              <a:cs typeface="David" panose="020E0502060401010101" pitchFamily="34" charset="-79"/>
            </a:rPr>
            <a:t>מנהלת</a:t>
          </a:r>
        </a:p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לא עברה כל הכשרה בנושא</a:t>
          </a:r>
          <a:r>
            <a:rPr lang="he-IL" sz="2500" b="1" dirty="0"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5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6C1397-9B0E-4C24-A28D-7A90CE4FDA42}" type="parTrans" cxnId="{B31097E7-33EA-4B2D-A801-921202D194E1}">
      <dgm:prSet/>
      <dgm:spPr/>
      <dgm:t>
        <a:bodyPr/>
        <a:lstStyle/>
        <a:p>
          <a:pPr rtl="1"/>
          <a:endParaRPr lang="he-IL"/>
        </a:p>
      </dgm:t>
    </dgm:pt>
    <dgm:pt modelId="{09735203-C1FF-4E2F-B3B1-237DFBEE6AAE}" type="sibTrans" cxnId="{B31097E7-33EA-4B2D-A801-921202D194E1}">
      <dgm:prSet/>
      <dgm:spPr/>
      <dgm:t>
        <a:bodyPr/>
        <a:lstStyle/>
        <a:p>
          <a:pPr rtl="1"/>
          <a:endParaRPr lang="he-IL"/>
        </a:p>
      </dgm:t>
    </dgm:pt>
    <dgm:pt modelId="{8B923261-CF22-442E-906E-AC8F4DB0FF1E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he-IL" sz="4000" b="1" dirty="0">
              <a:latin typeface="David" panose="020E0502060401010101" pitchFamily="34" charset="-79"/>
              <a:cs typeface="David" panose="020E0502060401010101" pitchFamily="34" charset="-79"/>
            </a:rPr>
            <a:t>רכזת רישוי עסקים</a:t>
          </a:r>
        </a:p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עברה הכשרה</a:t>
          </a:r>
        </a:p>
        <a:p>
          <a:pPr rtl="1"/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4C1134A-3253-4B18-8ABD-D428806BFD02}" type="parTrans" cxnId="{B270612C-43AA-4819-8903-F0630D2DD478}">
      <dgm:prSet/>
      <dgm:spPr/>
      <dgm:t>
        <a:bodyPr/>
        <a:lstStyle/>
        <a:p>
          <a:pPr rtl="1"/>
          <a:endParaRPr lang="he-IL"/>
        </a:p>
      </dgm:t>
    </dgm:pt>
    <dgm:pt modelId="{E0235DF9-8151-49E9-86A8-8B3E0B5A85F3}" type="sibTrans" cxnId="{B270612C-43AA-4819-8903-F0630D2DD478}">
      <dgm:prSet/>
      <dgm:spPr/>
      <dgm:t>
        <a:bodyPr/>
        <a:lstStyle/>
        <a:p>
          <a:pPr rtl="1"/>
          <a:endParaRPr lang="he-IL"/>
        </a:p>
      </dgm:t>
    </dgm:pt>
    <dgm:pt modelId="{A066F84C-1036-48D9-913E-F7E3BF887D15}">
      <dgm:prSet custT="1"/>
      <dgm:spPr>
        <a:solidFill>
          <a:srgbClr val="FF0000"/>
        </a:solidFill>
      </dgm:spPr>
      <dgm:t>
        <a:bodyPr/>
        <a:lstStyle/>
        <a:p>
          <a:pPr rtl="1"/>
          <a:r>
            <a:rPr lang="he-IL" sz="4000" dirty="0">
              <a:latin typeface="David" panose="020E0502060401010101" pitchFamily="34" charset="-79"/>
              <a:cs typeface="David" panose="020E0502060401010101" pitchFamily="34" charset="-79"/>
            </a:rPr>
            <a:t>לא ניתנו כתבי מינוי.</a:t>
          </a:r>
        </a:p>
      </dgm:t>
    </dgm:pt>
    <dgm:pt modelId="{9335A794-B6FE-4E5D-BD79-2ED18A68D627}" type="parTrans" cxnId="{7E5F63D3-A2F0-45FB-8B12-789B70E93D05}">
      <dgm:prSet/>
      <dgm:spPr/>
      <dgm:t>
        <a:bodyPr/>
        <a:lstStyle/>
        <a:p>
          <a:pPr rtl="1"/>
          <a:endParaRPr lang="he-IL"/>
        </a:p>
      </dgm:t>
    </dgm:pt>
    <dgm:pt modelId="{CF300098-8D40-4045-B5B0-E64C0644F3F4}" type="sibTrans" cxnId="{7E5F63D3-A2F0-45FB-8B12-789B70E93D05}">
      <dgm:prSet/>
      <dgm:spPr/>
      <dgm:t>
        <a:bodyPr/>
        <a:lstStyle/>
        <a:p>
          <a:pPr rtl="1"/>
          <a:endParaRPr lang="he-IL"/>
        </a:p>
      </dgm:t>
    </dgm:pt>
    <dgm:pt modelId="{1239CC07-3A35-4522-91E3-3E545395B682}" type="pres">
      <dgm:prSet presAssocID="{6D28CAD6-53A3-4181-9B49-5D7F2604F60F}" presName="diagram" presStyleCnt="0">
        <dgm:presLayoutVars>
          <dgm:dir/>
          <dgm:resizeHandles val="exact"/>
        </dgm:presLayoutVars>
      </dgm:prSet>
      <dgm:spPr/>
    </dgm:pt>
    <dgm:pt modelId="{EC61AA09-46B1-4F86-9509-67E545A5ED46}" type="pres">
      <dgm:prSet presAssocID="{DF374EAD-2EBE-4C0A-AA2A-91D5931CD644}" presName="node" presStyleLbl="node1" presStyleIdx="0" presStyleCnt="3">
        <dgm:presLayoutVars>
          <dgm:bulletEnabled val="1"/>
        </dgm:presLayoutVars>
      </dgm:prSet>
      <dgm:spPr/>
    </dgm:pt>
    <dgm:pt modelId="{526C0A8D-73EB-4284-8BE0-48BFE8D9A741}" type="pres">
      <dgm:prSet presAssocID="{09735203-C1FF-4E2F-B3B1-237DFBEE6AAE}" presName="sibTrans" presStyleCnt="0"/>
      <dgm:spPr/>
    </dgm:pt>
    <dgm:pt modelId="{D856253E-186A-4B75-B590-2C8BB7A13CA8}" type="pres">
      <dgm:prSet presAssocID="{8B923261-CF22-442E-906E-AC8F4DB0FF1E}" presName="node" presStyleLbl="node1" presStyleIdx="1" presStyleCnt="3">
        <dgm:presLayoutVars>
          <dgm:bulletEnabled val="1"/>
        </dgm:presLayoutVars>
      </dgm:prSet>
      <dgm:spPr/>
    </dgm:pt>
    <dgm:pt modelId="{59D17EBE-0EBB-46D2-BBC8-9268A86FB88B}" type="pres">
      <dgm:prSet presAssocID="{E0235DF9-8151-49E9-86A8-8B3E0B5A85F3}" presName="sibTrans" presStyleCnt="0"/>
      <dgm:spPr/>
    </dgm:pt>
    <dgm:pt modelId="{210DCED5-63F8-4AD5-BCD8-B5B1EE7ABF8D}" type="pres">
      <dgm:prSet presAssocID="{A066F84C-1036-48D9-913E-F7E3BF887D15}" presName="node" presStyleLbl="node1" presStyleIdx="2" presStyleCnt="3" custScaleX="163363">
        <dgm:presLayoutVars>
          <dgm:bulletEnabled val="1"/>
        </dgm:presLayoutVars>
      </dgm:prSet>
      <dgm:spPr/>
    </dgm:pt>
  </dgm:ptLst>
  <dgm:cxnLst>
    <dgm:cxn modelId="{B270612C-43AA-4819-8903-F0630D2DD478}" srcId="{6D28CAD6-53A3-4181-9B49-5D7F2604F60F}" destId="{8B923261-CF22-442E-906E-AC8F4DB0FF1E}" srcOrd="1" destOrd="0" parTransId="{54C1134A-3253-4B18-8ABD-D428806BFD02}" sibTransId="{E0235DF9-8151-49E9-86A8-8B3E0B5A85F3}"/>
    <dgm:cxn modelId="{10ABAE62-8821-408B-8045-E4DFF82E2E42}" type="presOf" srcId="{A066F84C-1036-48D9-913E-F7E3BF887D15}" destId="{210DCED5-63F8-4AD5-BCD8-B5B1EE7ABF8D}" srcOrd="0" destOrd="0" presId="urn:microsoft.com/office/officeart/2005/8/layout/default"/>
    <dgm:cxn modelId="{B0510C72-FFAB-47F4-989B-F90062CBC15E}" type="presOf" srcId="{DF374EAD-2EBE-4C0A-AA2A-91D5931CD644}" destId="{EC61AA09-46B1-4F86-9509-67E545A5ED46}" srcOrd="0" destOrd="0" presId="urn:microsoft.com/office/officeart/2005/8/layout/default"/>
    <dgm:cxn modelId="{5DCBFA7B-EA0A-4CBE-98A8-E324A63BC872}" type="presOf" srcId="{8B923261-CF22-442E-906E-AC8F4DB0FF1E}" destId="{D856253E-186A-4B75-B590-2C8BB7A13CA8}" srcOrd="0" destOrd="0" presId="urn:microsoft.com/office/officeart/2005/8/layout/default"/>
    <dgm:cxn modelId="{7E5F63D3-A2F0-45FB-8B12-789B70E93D05}" srcId="{6D28CAD6-53A3-4181-9B49-5D7F2604F60F}" destId="{A066F84C-1036-48D9-913E-F7E3BF887D15}" srcOrd="2" destOrd="0" parTransId="{9335A794-B6FE-4E5D-BD79-2ED18A68D627}" sibTransId="{CF300098-8D40-4045-B5B0-E64C0644F3F4}"/>
    <dgm:cxn modelId="{B31097E7-33EA-4B2D-A801-921202D194E1}" srcId="{6D28CAD6-53A3-4181-9B49-5D7F2604F60F}" destId="{DF374EAD-2EBE-4C0A-AA2A-91D5931CD644}" srcOrd="0" destOrd="0" parTransId="{0D6C1397-9B0E-4C24-A28D-7A90CE4FDA42}" sibTransId="{09735203-C1FF-4E2F-B3B1-237DFBEE6AAE}"/>
    <dgm:cxn modelId="{1F3ABCF1-96FE-46D5-838A-BAF4C5D28F46}" type="presOf" srcId="{6D28CAD6-53A3-4181-9B49-5D7F2604F60F}" destId="{1239CC07-3A35-4522-91E3-3E545395B682}" srcOrd="0" destOrd="0" presId="urn:microsoft.com/office/officeart/2005/8/layout/default"/>
    <dgm:cxn modelId="{A84316A5-5A6D-41BD-A781-1C36045BC068}" type="presParOf" srcId="{1239CC07-3A35-4522-91E3-3E545395B682}" destId="{EC61AA09-46B1-4F86-9509-67E545A5ED46}" srcOrd="0" destOrd="0" presId="urn:microsoft.com/office/officeart/2005/8/layout/default"/>
    <dgm:cxn modelId="{A87EB6F2-7EE1-4210-8667-86059711CD13}" type="presParOf" srcId="{1239CC07-3A35-4522-91E3-3E545395B682}" destId="{526C0A8D-73EB-4284-8BE0-48BFE8D9A741}" srcOrd="1" destOrd="0" presId="urn:microsoft.com/office/officeart/2005/8/layout/default"/>
    <dgm:cxn modelId="{2BFDC2C9-8EC3-46B8-A50A-028D71D78AB9}" type="presParOf" srcId="{1239CC07-3A35-4522-91E3-3E545395B682}" destId="{D856253E-186A-4B75-B590-2C8BB7A13CA8}" srcOrd="2" destOrd="0" presId="urn:microsoft.com/office/officeart/2005/8/layout/default"/>
    <dgm:cxn modelId="{AA1810E2-4249-494B-B95D-CA67EFFBEA3C}" type="presParOf" srcId="{1239CC07-3A35-4522-91E3-3E545395B682}" destId="{59D17EBE-0EBB-46D2-BBC8-9268A86FB88B}" srcOrd="3" destOrd="0" presId="urn:microsoft.com/office/officeart/2005/8/layout/default"/>
    <dgm:cxn modelId="{032B7BFE-038D-412B-96EF-BFCBF9F4BA2E}" type="presParOf" srcId="{1239CC07-3A35-4522-91E3-3E545395B682}" destId="{210DCED5-63F8-4AD5-BCD8-B5B1EE7ABF8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A69AB4-37C0-45FB-A6C9-75F7644E1A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he-IL"/>
        </a:p>
      </dgm:t>
    </dgm:pt>
    <dgm:pt modelId="{F9BA44B1-74BF-4E38-A9A0-AEC1C6A9F90B}">
      <dgm:prSet/>
      <dgm:spPr/>
      <dgm:t>
        <a:bodyPr/>
        <a:lstStyle/>
        <a:p>
          <a:pPr algn="ctr"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שקיפות  ומידע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CEF377-92AE-4446-A615-9E2151284A42}" type="parTrans" cxnId="{B54BE7C2-084E-45C0-804B-DA9764020D69}">
      <dgm:prSet/>
      <dgm:spPr/>
      <dgm:t>
        <a:bodyPr/>
        <a:lstStyle/>
        <a:p>
          <a:pPr rtl="1"/>
          <a:endParaRPr lang="he-IL"/>
        </a:p>
      </dgm:t>
    </dgm:pt>
    <dgm:pt modelId="{580144AE-3241-4D52-861F-E666A9B6C7D3}" type="sibTrans" cxnId="{B54BE7C2-084E-45C0-804B-DA9764020D69}">
      <dgm:prSet/>
      <dgm:spPr/>
      <dgm:t>
        <a:bodyPr/>
        <a:lstStyle/>
        <a:p>
          <a:pPr rtl="1"/>
          <a:endParaRPr lang="he-IL"/>
        </a:p>
      </dgm:t>
    </dgm:pt>
    <dgm:pt modelId="{1B5E91A8-6B9E-49F9-A80F-035D89EA59A3}" type="pres">
      <dgm:prSet presAssocID="{ADA69AB4-37C0-45FB-A6C9-75F7644E1A87}" presName="linear" presStyleCnt="0">
        <dgm:presLayoutVars>
          <dgm:animLvl val="lvl"/>
          <dgm:resizeHandles val="exact"/>
        </dgm:presLayoutVars>
      </dgm:prSet>
      <dgm:spPr/>
    </dgm:pt>
    <dgm:pt modelId="{EB22C343-A999-4860-BA4C-DF4B41FE7470}" type="pres">
      <dgm:prSet presAssocID="{F9BA44B1-74BF-4E38-A9A0-AEC1C6A9F90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EBD507-07AE-49B8-9354-2B1325AD97A2}" type="presOf" srcId="{F9BA44B1-74BF-4E38-A9A0-AEC1C6A9F90B}" destId="{EB22C343-A999-4860-BA4C-DF4B41FE7470}" srcOrd="0" destOrd="0" presId="urn:microsoft.com/office/officeart/2005/8/layout/vList2"/>
    <dgm:cxn modelId="{011973B4-26A9-4699-9009-60FD6B43EBE1}" type="presOf" srcId="{ADA69AB4-37C0-45FB-A6C9-75F7644E1A87}" destId="{1B5E91A8-6B9E-49F9-A80F-035D89EA59A3}" srcOrd="0" destOrd="0" presId="urn:microsoft.com/office/officeart/2005/8/layout/vList2"/>
    <dgm:cxn modelId="{B54BE7C2-084E-45C0-804B-DA9764020D69}" srcId="{ADA69AB4-37C0-45FB-A6C9-75F7644E1A87}" destId="{F9BA44B1-74BF-4E38-A9A0-AEC1C6A9F90B}" srcOrd="0" destOrd="0" parTransId="{26CEF377-92AE-4446-A615-9E2151284A42}" sibTransId="{580144AE-3241-4D52-861F-E666A9B6C7D3}"/>
    <dgm:cxn modelId="{AC1CAD3F-5D4C-48FB-8CEF-2234611D224C}" type="presParOf" srcId="{1B5E91A8-6B9E-49F9-A80F-035D89EA59A3}" destId="{EB22C343-A999-4860-BA4C-DF4B41FE74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5DDAD-5E00-4462-9F7A-7639494DA18F}">
      <dsp:nvSpPr>
        <dsp:cNvPr id="0" name=""/>
        <dsp:cNvSpPr/>
      </dsp:nvSpPr>
      <dsp:spPr>
        <a:xfrm>
          <a:off x="0" y="0"/>
          <a:ext cx="8964488" cy="12168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>
              <a:latin typeface="David" panose="020E0502060401010101" pitchFamily="34" charset="-79"/>
              <a:cs typeface="David" panose="020E0502060401010101" pitchFamily="34" charset="-79"/>
            </a:rPr>
            <a:t>דוח ביקורת</a:t>
          </a:r>
          <a:endParaRPr lang="he-IL" sz="36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9399" y="59399"/>
        <a:ext cx="8845690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4D755-F6A5-4414-A793-8D01770C40EB}">
      <dsp:nvSpPr>
        <dsp:cNvPr id="0" name=""/>
        <dsp:cNvSpPr/>
      </dsp:nvSpPr>
      <dsp:spPr>
        <a:xfrm>
          <a:off x="-259253" y="1152144"/>
          <a:ext cx="4702056" cy="360930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1" kern="1200" dirty="0">
              <a:latin typeface="David" panose="020E0502060401010101" pitchFamily="34" charset="-79"/>
              <a:cs typeface="David" panose="020E0502060401010101" pitchFamily="34" charset="-79"/>
            </a:rPr>
            <a:t>חשיפת מידע</a:t>
          </a:r>
        </a:p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b="1" kern="1200" dirty="0">
              <a:latin typeface="David" panose="020E0502060401010101" pitchFamily="34" charset="-79"/>
              <a:cs typeface="David" panose="020E0502060401010101" pitchFamily="34" charset="-79"/>
            </a:rPr>
            <a:t>לציבור המעוניינים לפתוח עסקים.</a:t>
          </a:r>
          <a:endParaRPr lang="he-IL" sz="21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9347" y="1680714"/>
        <a:ext cx="3324856" cy="2552163"/>
      </dsp:txXfrm>
    </dsp:sp>
    <dsp:sp modelId="{F3225A77-6FF2-4769-889F-299D2CB70A8A}">
      <dsp:nvSpPr>
        <dsp:cNvPr id="0" name=""/>
        <dsp:cNvSpPr/>
      </dsp:nvSpPr>
      <dsp:spPr>
        <a:xfrm rot="193875">
          <a:off x="3615295" y="311655"/>
          <a:ext cx="1091412" cy="121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500" kern="1200"/>
        </a:p>
      </dsp:txBody>
      <dsp:txXfrm>
        <a:off x="3615555" y="546055"/>
        <a:ext cx="763988" cy="730883"/>
      </dsp:txXfrm>
    </dsp:sp>
    <dsp:sp modelId="{374C3EAC-46A9-4CA7-ACD7-4F99DF35AE5E}">
      <dsp:nvSpPr>
        <dsp:cNvPr id="0" name=""/>
        <dsp:cNvSpPr/>
      </dsp:nvSpPr>
      <dsp:spPr>
        <a:xfrm>
          <a:off x="4221695" y="1080121"/>
          <a:ext cx="4631133" cy="360930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1" kern="1200" dirty="0">
              <a:latin typeface="David" panose="020E0502060401010101" pitchFamily="34" charset="-79"/>
              <a:cs typeface="David" panose="020E0502060401010101" pitchFamily="34" charset="-79"/>
            </a:rPr>
            <a:t>ליווי מקצועי</a:t>
          </a:r>
        </a:p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(חוק, תקנות, צו רישוי עסקים). מעקב  ובחינת חידוש רישוי עסקים לעסקים שרישיונם פג תוקף .</a:t>
          </a:r>
          <a:endParaRPr lang="he-IL" sz="16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899909" y="1608691"/>
        <a:ext cx="3274705" cy="2552163"/>
      </dsp:txXfrm>
    </dsp:sp>
    <dsp:sp modelId="{F4916DCC-FD13-48D1-8B2B-AA3B2F6540C0}">
      <dsp:nvSpPr>
        <dsp:cNvPr id="0" name=""/>
        <dsp:cNvSpPr/>
      </dsp:nvSpPr>
      <dsp:spPr>
        <a:xfrm rot="10516738">
          <a:off x="3725235" y="4333368"/>
          <a:ext cx="1132402" cy="121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500" kern="1200"/>
        </a:p>
      </dsp:txBody>
      <dsp:txXfrm rot="10800000">
        <a:off x="4064380" y="4563016"/>
        <a:ext cx="792681" cy="7308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7C7B6-4C93-4CB1-B995-710BF62D3692}">
      <dsp:nvSpPr>
        <dsp:cNvPr id="0" name=""/>
        <dsp:cNvSpPr/>
      </dsp:nvSpPr>
      <dsp:spPr>
        <a:xfrm>
          <a:off x="0" y="0"/>
          <a:ext cx="8579296" cy="714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b="1" kern="1200" dirty="0">
              <a:latin typeface="David" panose="020E0502060401010101" pitchFamily="34" charset="-79"/>
              <a:cs typeface="David" panose="020E0502060401010101" pitchFamily="34" charset="-79"/>
            </a:rPr>
            <a:t>מיפוי עסקים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4869" y="34869"/>
        <a:ext cx="8509558" cy="6445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69A9E-4A6E-4EF4-B43C-B9F0CA1FC65D}">
      <dsp:nvSpPr>
        <dsp:cNvPr id="0" name=""/>
        <dsp:cNvSpPr/>
      </dsp:nvSpPr>
      <dsp:spPr>
        <a:xfrm>
          <a:off x="797488" y="0"/>
          <a:ext cx="5688632" cy="5688632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B834A-0A4B-41C1-8731-296804ACE677}">
      <dsp:nvSpPr>
        <dsp:cNvPr id="0" name=""/>
        <dsp:cNvSpPr/>
      </dsp:nvSpPr>
      <dsp:spPr>
        <a:xfrm>
          <a:off x="3641804" y="571918"/>
          <a:ext cx="3697610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>
              <a:latin typeface="David" panose="020E0502060401010101" pitchFamily="34" charset="-79"/>
              <a:cs typeface="David" panose="020E0502060401010101" pitchFamily="34" charset="-79"/>
            </a:rPr>
            <a:t>ל- 75% מהעסקים יש רישיון .   </a:t>
          </a:r>
          <a:endParaRPr lang="he-IL" sz="36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7540" y="637654"/>
        <a:ext cx="3566138" cy="1215133"/>
      </dsp:txXfrm>
    </dsp:sp>
    <dsp:sp modelId="{773EFBCD-E268-4834-8B8B-22F9F802BE28}">
      <dsp:nvSpPr>
        <dsp:cNvPr id="0" name=""/>
        <dsp:cNvSpPr/>
      </dsp:nvSpPr>
      <dsp:spPr>
        <a:xfrm>
          <a:off x="3641804" y="2086850"/>
          <a:ext cx="3697610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latin typeface="David" panose="020E0502060401010101" pitchFamily="34" charset="-79"/>
              <a:cs typeface="David" panose="020E0502060401010101" pitchFamily="34" charset="-79"/>
            </a:rPr>
            <a:t>אין פקח רישוי עסקים </a:t>
          </a:r>
        </a:p>
      </dsp:txBody>
      <dsp:txXfrm>
        <a:off x="3707540" y="2152586"/>
        <a:ext cx="3566138" cy="1215133"/>
      </dsp:txXfrm>
    </dsp:sp>
    <dsp:sp modelId="{B4F84971-8D4C-4156-8B5B-ACD8265D53BC}">
      <dsp:nvSpPr>
        <dsp:cNvPr id="0" name=""/>
        <dsp:cNvSpPr/>
      </dsp:nvSpPr>
      <dsp:spPr>
        <a:xfrm>
          <a:off x="3641804" y="3601781"/>
          <a:ext cx="3697610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latin typeface="David" panose="020E0502060401010101" pitchFamily="34" charset="-79"/>
              <a:cs typeface="David" panose="020E0502060401010101" pitchFamily="34" charset="-79"/>
            </a:rPr>
            <a:t>לא נערך מיפוי עסקים  במועצה. </a:t>
          </a:r>
          <a:endParaRPr lang="he-IL" sz="4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7540" y="3667517"/>
        <a:ext cx="3566138" cy="12151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FED0-368F-4114-9763-DF7AC22ED49B}">
      <dsp:nvSpPr>
        <dsp:cNvPr id="0" name=""/>
        <dsp:cNvSpPr/>
      </dsp:nvSpPr>
      <dsp:spPr>
        <a:xfrm>
          <a:off x="0" y="10424"/>
          <a:ext cx="8250120" cy="1103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100" b="1" kern="1200" dirty="0">
              <a:latin typeface="David" panose="020E0502060401010101" pitchFamily="34" charset="-79"/>
              <a:cs typeface="David" panose="020E0502060401010101" pitchFamily="34" charset="-79"/>
            </a:rPr>
            <a:t>שילוב זרועות בפיקוח</a:t>
          </a:r>
          <a:endParaRPr lang="he-IL" sz="51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3888" y="64312"/>
        <a:ext cx="8142344" cy="9961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A3D0A-4F3E-4346-9A49-808CDF041500}">
      <dsp:nvSpPr>
        <dsp:cNvPr id="0" name=""/>
        <dsp:cNvSpPr/>
      </dsp:nvSpPr>
      <dsp:spPr>
        <a:xfrm>
          <a:off x="216026" y="720081"/>
          <a:ext cx="4542977" cy="3469662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גורמי פיקוח</a:t>
          </a:r>
          <a:endParaRPr lang="he-IL" sz="4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רישוי עסקים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תכנון ובניה.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גביה.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שטחים פתוחים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כלבים.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850406" y="1129229"/>
        <a:ext cx="2619374" cy="2651367"/>
      </dsp:txXfrm>
    </dsp:sp>
    <dsp:sp modelId="{F92949F4-3901-4D97-A98C-67449B1C9562}">
      <dsp:nvSpPr>
        <dsp:cNvPr id="0" name=""/>
        <dsp:cNvSpPr/>
      </dsp:nvSpPr>
      <dsp:spPr>
        <a:xfrm>
          <a:off x="4634777" y="648092"/>
          <a:ext cx="4191392" cy="3504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1" kern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שיתוף פעולה חלקי </a:t>
          </a:r>
        </a:p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4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824226" y="1061337"/>
        <a:ext cx="2416658" cy="26779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4D5A9-5960-4855-B8E6-014456252126}">
      <dsp:nvSpPr>
        <dsp:cNvPr id="0" name=""/>
        <dsp:cNvSpPr/>
      </dsp:nvSpPr>
      <dsp:spPr>
        <a:xfrm>
          <a:off x="0" y="8729"/>
          <a:ext cx="8610160" cy="1125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200" b="1" kern="1200" dirty="0">
              <a:latin typeface="David" panose="020E0502060401010101" pitchFamily="34" charset="-79"/>
              <a:cs typeface="David" panose="020E0502060401010101" pitchFamily="34" charset="-79"/>
            </a:rPr>
            <a:t>רפורמה</a:t>
          </a:r>
          <a:endParaRPr lang="he-IL" sz="5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4944" y="63673"/>
        <a:ext cx="8500272" cy="10156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EA620-DCBA-4F6A-88AA-DE3A780D29FD}">
      <dsp:nvSpPr>
        <dsp:cNvPr id="0" name=""/>
        <dsp:cNvSpPr/>
      </dsp:nvSpPr>
      <dsp:spPr>
        <a:xfrm>
          <a:off x="1344713" y="9"/>
          <a:ext cx="2716817" cy="2095536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טרם נערכו ליישום הרפורמה</a:t>
          </a:r>
          <a:r>
            <a:rPr lang="he-IL" sz="2400" kern="1200" dirty="0">
              <a:latin typeface="David" panose="020E0502060401010101" pitchFamily="34" charset="-79"/>
              <a:cs typeface="David" panose="020E0502060401010101" pitchFamily="34" charset="-79"/>
            </a:rPr>
            <a:t>.</a:t>
          </a:r>
        </a:p>
      </dsp:txBody>
      <dsp:txXfrm>
        <a:off x="2140450" y="613777"/>
        <a:ext cx="1921080" cy="1481768"/>
      </dsp:txXfrm>
    </dsp:sp>
    <dsp:sp modelId="{1CC874AC-B7C6-446C-A30B-3E8A9743971A}">
      <dsp:nvSpPr>
        <dsp:cNvPr id="0" name=""/>
        <dsp:cNvSpPr/>
      </dsp:nvSpPr>
      <dsp:spPr>
        <a:xfrm rot="5400000">
          <a:off x="4717103" y="-502983"/>
          <a:ext cx="2649281" cy="329851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מפרט אחיד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4392487" y="597589"/>
        <a:ext cx="2332402" cy="1873325"/>
      </dsp:txXfrm>
    </dsp:sp>
    <dsp:sp modelId="{4E6DFDA1-1924-499C-9104-757838C4D2EB}">
      <dsp:nvSpPr>
        <dsp:cNvPr id="0" name=""/>
        <dsp:cNvSpPr/>
      </dsp:nvSpPr>
      <dsp:spPr>
        <a:xfrm rot="10800000">
          <a:off x="4608501" y="2664297"/>
          <a:ext cx="2531436" cy="210325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פער בהכשרת פקח.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4608501" y="2664297"/>
        <a:ext cx="1789996" cy="1487226"/>
      </dsp:txXfrm>
    </dsp:sp>
    <dsp:sp modelId="{89E99782-47CD-44E0-B0BE-E16D467A6EC6}">
      <dsp:nvSpPr>
        <dsp:cNvPr id="0" name=""/>
        <dsp:cNvSpPr/>
      </dsp:nvSpPr>
      <dsp:spPr>
        <a:xfrm rot="16200000">
          <a:off x="1641966" y="2158106"/>
          <a:ext cx="2103255" cy="282761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טרם הוקמה  ועדת השגה ברשות.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2107976" y="2520287"/>
        <a:ext cx="1999426" cy="1487226"/>
      </dsp:txXfrm>
    </dsp:sp>
    <dsp:sp modelId="{8C3CB2E2-6C34-4F5C-B290-0CB05FD16580}">
      <dsp:nvSpPr>
        <dsp:cNvPr id="0" name=""/>
        <dsp:cNvSpPr/>
      </dsp:nvSpPr>
      <dsp:spPr>
        <a:xfrm>
          <a:off x="3751709" y="1991535"/>
          <a:ext cx="726181" cy="63146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09911-F043-46C4-8EA9-7DFACEBB10D8}">
      <dsp:nvSpPr>
        <dsp:cNvPr id="0" name=""/>
        <dsp:cNvSpPr/>
      </dsp:nvSpPr>
      <dsp:spPr>
        <a:xfrm rot="10800000">
          <a:off x="3751709" y="2234405"/>
          <a:ext cx="726181" cy="63146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88E9A-4123-46FC-BF8A-65778259785C}">
      <dsp:nvSpPr>
        <dsp:cNvPr id="0" name=""/>
        <dsp:cNvSpPr/>
      </dsp:nvSpPr>
      <dsp:spPr>
        <a:xfrm>
          <a:off x="0" y="9970"/>
          <a:ext cx="8322128" cy="84415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900" b="1" kern="1200" dirty="0">
              <a:latin typeface="David" panose="020E0502060401010101" pitchFamily="34" charset="-79"/>
              <a:cs typeface="David" panose="020E0502060401010101" pitchFamily="34" charset="-79"/>
            </a:rPr>
            <a:t>אירועים מעל 500 איש נדרשים ברישוי</a:t>
          </a:r>
          <a:endParaRPr lang="he-IL" sz="39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208" y="51178"/>
        <a:ext cx="8239712" cy="7617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3BD4-BF85-4CB8-999C-47744A56D484}">
      <dsp:nvSpPr>
        <dsp:cNvPr id="0" name=""/>
        <dsp:cNvSpPr/>
      </dsp:nvSpPr>
      <dsp:spPr>
        <a:xfrm>
          <a:off x="0" y="0"/>
          <a:ext cx="2614337" cy="554461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latin typeface="David" panose="020E0502060401010101" pitchFamily="34" charset="-79"/>
              <a:cs typeface="David" panose="020E0502060401010101" pitchFamily="34" charset="-79"/>
            </a:rPr>
            <a:t>הופעות</a:t>
          </a:r>
        </a:p>
      </dsp:txBody>
      <dsp:txXfrm>
        <a:off x="0" y="2217846"/>
        <a:ext cx="2614337" cy="2217846"/>
      </dsp:txXfrm>
    </dsp:sp>
    <dsp:sp modelId="{31F12A28-F428-4C96-8A31-BD5DE6DEB685}">
      <dsp:nvSpPr>
        <dsp:cNvPr id="0" name=""/>
        <dsp:cNvSpPr/>
      </dsp:nvSpPr>
      <dsp:spPr>
        <a:xfrm>
          <a:off x="385670" y="332676"/>
          <a:ext cx="1846357" cy="18463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68EBE-CF8E-4BC0-978E-22EEF9645FC8}">
      <dsp:nvSpPr>
        <dsp:cNvPr id="0" name=""/>
        <dsp:cNvSpPr/>
      </dsp:nvSpPr>
      <dsp:spPr>
        <a:xfrm>
          <a:off x="2694447" y="0"/>
          <a:ext cx="2614337" cy="55446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latin typeface="David" panose="020E0502060401010101" pitchFamily="34" charset="-79"/>
              <a:cs typeface="David" panose="020E0502060401010101" pitchFamily="34" charset="-79"/>
            </a:rPr>
            <a:t>אירועי ספורט </a:t>
          </a:r>
        </a:p>
      </dsp:txBody>
      <dsp:txXfrm>
        <a:off x="2694447" y="2217846"/>
        <a:ext cx="2614337" cy="2217846"/>
      </dsp:txXfrm>
    </dsp:sp>
    <dsp:sp modelId="{00A0C946-7BB1-4B24-80E5-8DA2BD2ED2B0}">
      <dsp:nvSpPr>
        <dsp:cNvPr id="0" name=""/>
        <dsp:cNvSpPr/>
      </dsp:nvSpPr>
      <dsp:spPr>
        <a:xfrm>
          <a:off x="3078437" y="332676"/>
          <a:ext cx="1846357" cy="18463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6F786-6801-47F2-B10A-41472B2D6037}">
      <dsp:nvSpPr>
        <dsp:cNvPr id="0" name=""/>
        <dsp:cNvSpPr/>
      </dsp:nvSpPr>
      <dsp:spPr>
        <a:xfrm>
          <a:off x="5387214" y="0"/>
          <a:ext cx="2614337" cy="554461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atin typeface="David" panose="020E0502060401010101" pitchFamily="34" charset="-79"/>
              <a:cs typeface="David" panose="020E0502060401010101" pitchFamily="34" charset="-79"/>
            </a:rPr>
            <a:t>חגים ואירועים  המונים </a:t>
          </a:r>
          <a:r>
            <a:rPr lang="he-IL" sz="1800" b="1" kern="1200" dirty="0">
              <a:latin typeface="David" panose="020E0502060401010101" pitchFamily="34" charset="-79"/>
              <a:cs typeface="David" panose="020E0502060401010101" pitchFamily="34" charset="-79"/>
            </a:rPr>
            <a:t>הרקדה, הופעות, אמנים .</a:t>
          </a:r>
          <a:endParaRPr lang="he-IL" sz="1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387214" y="2217846"/>
        <a:ext cx="2614337" cy="2217846"/>
      </dsp:txXfrm>
    </dsp:sp>
    <dsp:sp modelId="{0CE9C970-7AE9-4A96-88BD-8E0AB665A0DA}">
      <dsp:nvSpPr>
        <dsp:cNvPr id="0" name=""/>
        <dsp:cNvSpPr/>
      </dsp:nvSpPr>
      <dsp:spPr>
        <a:xfrm>
          <a:off x="5771204" y="332676"/>
          <a:ext cx="1846357" cy="184635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BA91E-AB43-429C-8B62-3D055B75991A}">
      <dsp:nvSpPr>
        <dsp:cNvPr id="0" name=""/>
        <dsp:cNvSpPr/>
      </dsp:nvSpPr>
      <dsp:spPr>
        <a:xfrm>
          <a:off x="320129" y="4435692"/>
          <a:ext cx="7362973" cy="83169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5C721-DEDC-453F-8912-D613C24646D7}">
      <dsp:nvSpPr>
        <dsp:cNvPr id="0" name=""/>
        <dsp:cNvSpPr/>
      </dsp:nvSpPr>
      <dsp:spPr>
        <a:xfrm>
          <a:off x="0" y="0"/>
          <a:ext cx="7498080" cy="84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900" b="1" kern="1200" dirty="0">
              <a:latin typeface="David" panose="020E0502060401010101" pitchFamily="34" charset="-79"/>
              <a:cs typeface="David" panose="020E0502060401010101" pitchFamily="34" charset="-79"/>
            </a:rPr>
            <a:t>בריכות שחיה</a:t>
          </a:r>
          <a:endParaRPr lang="he-IL" sz="39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208" y="41208"/>
        <a:ext cx="7415664" cy="761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E3EDA-C2DA-4424-AFE8-81C77D0D8D5C}">
      <dsp:nvSpPr>
        <dsp:cNvPr id="0" name=""/>
        <dsp:cNvSpPr/>
      </dsp:nvSpPr>
      <dsp:spPr>
        <a:xfrm>
          <a:off x="0" y="0"/>
          <a:ext cx="8640960" cy="1583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600" b="1" kern="1200" dirty="0">
              <a:latin typeface="David" panose="020E0502060401010101" pitchFamily="34" charset="-79"/>
              <a:cs typeface="David" panose="020E0502060401010101" pitchFamily="34" charset="-79"/>
            </a:rPr>
            <a:t>רישוי עסקים</a:t>
          </a:r>
        </a:p>
        <a:p>
          <a:pPr marL="0" lvl="0" indent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endParaRPr lang="he-IL" sz="1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7297" y="77297"/>
        <a:ext cx="8486366" cy="142883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EE919-D7E2-4B77-AE89-D6DF5F9FE4DC}">
      <dsp:nvSpPr>
        <dsp:cNvPr id="0" name=""/>
        <dsp:cNvSpPr/>
      </dsp:nvSpPr>
      <dsp:spPr>
        <a:xfrm>
          <a:off x="0" y="2304257"/>
          <a:ext cx="7992888" cy="165928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800" b="1" kern="1200" dirty="0">
              <a:latin typeface="David" panose="020E0502060401010101" pitchFamily="34" charset="-79"/>
              <a:cs typeface="David" panose="020E0502060401010101" pitchFamily="34" charset="-79"/>
            </a:rPr>
            <a:t>היתר זמני </a:t>
          </a:r>
        </a:p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David" panose="020E0502060401010101" pitchFamily="34" charset="-79"/>
              <a:cs typeface="David" panose="020E0502060401010101" pitchFamily="34" charset="-79"/>
            </a:rPr>
            <a:t>דליה, רמות מנשה , הזורע, המושבה יוקנעם. </a:t>
          </a:r>
        </a:p>
      </dsp:txBody>
      <dsp:txXfrm>
        <a:off x="81000" y="2385257"/>
        <a:ext cx="7830888" cy="1497287"/>
      </dsp:txXfrm>
    </dsp:sp>
    <dsp:sp modelId="{DC7EF1E5-5611-4E13-A9AD-C571ABBFC6F7}">
      <dsp:nvSpPr>
        <dsp:cNvPr id="0" name=""/>
        <dsp:cNvSpPr/>
      </dsp:nvSpPr>
      <dsp:spPr>
        <a:xfrm>
          <a:off x="0" y="3972465"/>
          <a:ext cx="7992888" cy="159705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000" b="1" kern="1200" dirty="0">
              <a:latin typeface="David" panose="020E0502060401010101" pitchFamily="34" charset="-79"/>
              <a:cs typeface="David" panose="020E0502060401010101" pitchFamily="34" charset="-79"/>
            </a:rPr>
            <a:t>ללא רישיון עסק </a:t>
          </a:r>
        </a:p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David" panose="020E0502060401010101" pitchFamily="34" charset="-79"/>
              <a:cs typeface="David" panose="020E0502060401010101" pitchFamily="34" charset="-79"/>
            </a:rPr>
            <a:t>רמת השופט, עין השופט, גלעד, גבעת עוז, משמר העמק,  מגידו.</a:t>
          </a:r>
        </a:p>
      </dsp:txBody>
      <dsp:txXfrm>
        <a:off x="77962" y="4050427"/>
        <a:ext cx="7836964" cy="14411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5DF90-933E-45D0-A7B4-EBC60407712B}">
      <dsp:nvSpPr>
        <dsp:cNvPr id="0" name=""/>
        <dsp:cNvSpPr/>
      </dsp:nvSpPr>
      <dsp:spPr>
        <a:xfrm>
          <a:off x="0" y="3"/>
          <a:ext cx="7499176" cy="757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b="1" kern="1200" dirty="0">
              <a:latin typeface="David" panose="020E0502060401010101" pitchFamily="34" charset="-79"/>
              <a:cs typeface="David" panose="020E0502060401010101" pitchFamily="34" charset="-79"/>
            </a:rPr>
            <a:t>עיקרי הממצאים</a:t>
          </a:r>
          <a:endParaRPr lang="he-IL" sz="35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6982" y="36985"/>
        <a:ext cx="7425212" cy="6836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65FFA-FC2A-4C01-8C8D-4EAEDC6EB9C9}">
      <dsp:nvSpPr>
        <dsp:cNvPr id="0" name=""/>
        <dsp:cNvSpPr/>
      </dsp:nvSpPr>
      <dsp:spPr>
        <a:xfrm>
          <a:off x="1021802" y="0"/>
          <a:ext cx="6192688" cy="619268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00831-A9D2-4AAB-8471-67EBD16BBB52}">
      <dsp:nvSpPr>
        <dsp:cNvPr id="0" name=""/>
        <dsp:cNvSpPr/>
      </dsp:nvSpPr>
      <dsp:spPr>
        <a:xfrm>
          <a:off x="247964" y="432045"/>
          <a:ext cx="3555243" cy="241514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latin typeface="David" panose="020E0502060401010101" pitchFamily="34" charset="-79"/>
              <a:cs typeface="David" panose="020E0502060401010101" pitchFamily="34" charset="-79"/>
            </a:rPr>
            <a:t>החוקים והדרישות 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פער בהבנת בעלי העסקים את המתחייבות מרישוי עסקים.</a:t>
          </a:r>
        </a:p>
      </dsp:txBody>
      <dsp:txXfrm>
        <a:off x="365862" y="549943"/>
        <a:ext cx="3319447" cy="2179352"/>
      </dsp:txXfrm>
    </dsp:sp>
    <dsp:sp modelId="{97546252-578E-4660-B508-78F072AAA62D}">
      <dsp:nvSpPr>
        <dsp:cNvPr id="0" name=""/>
        <dsp:cNvSpPr/>
      </dsp:nvSpPr>
      <dsp:spPr>
        <a:xfrm>
          <a:off x="4208416" y="504064"/>
          <a:ext cx="3770263" cy="2415148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atin typeface="David" panose="020E0502060401010101" pitchFamily="34" charset="-79"/>
              <a:cs typeface="David" panose="020E0502060401010101" pitchFamily="34" charset="-79"/>
            </a:rPr>
            <a:t>ייעוד קרקע.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רוב הקרקעות הינן חקלאיות וסוג העסקים המבוקש הינו מסחרי או תעשייתי. </a:t>
          </a:r>
        </a:p>
      </dsp:txBody>
      <dsp:txXfrm>
        <a:off x="4326314" y="621962"/>
        <a:ext cx="3534467" cy="2179352"/>
      </dsp:txXfrm>
    </dsp:sp>
    <dsp:sp modelId="{400446E0-7273-493C-8524-1F55E01CDC06}">
      <dsp:nvSpPr>
        <dsp:cNvPr id="0" name=""/>
        <dsp:cNvSpPr/>
      </dsp:nvSpPr>
      <dsp:spPr>
        <a:xfrm>
          <a:off x="191353" y="3168343"/>
          <a:ext cx="3898049" cy="2415148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atin typeface="David" panose="020E0502060401010101" pitchFamily="34" charset="-79"/>
              <a:cs typeface="David" panose="020E0502060401010101" pitchFamily="34" charset="-79"/>
            </a:rPr>
            <a:t>עסקי המזון</a:t>
          </a: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(מרכולים, אטליזים, חנויות דגים, מאפיות וקייטרינג בסיכון בריאות הציבור.</a:t>
          </a:r>
        </a:p>
      </dsp:txBody>
      <dsp:txXfrm>
        <a:off x="309251" y="3286241"/>
        <a:ext cx="3662253" cy="2179352"/>
      </dsp:txXfrm>
    </dsp:sp>
    <dsp:sp modelId="{C3463E87-62F7-49A2-8481-4F87780DA8C7}">
      <dsp:nvSpPr>
        <dsp:cNvPr id="0" name=""/>
        <dsp:cNvSpPr/>
      </dsp:nvSpPr>
      <dsp:spPr>
        <a:xfrm>
          <a:off x="4464506" y="3240363"/>
          <a:ext cx="3412363" cy="2415148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>
              <a:latin typeface="David" panose="020E0502060401010101" pitchFamily="34" charset="-79"/>
              <a:cs typeface="David" panose="020E0502060401010101" pitchFamily="34" charset="-79"/>
            </a:rPr>
            <a:t>תחנות דלק פנימיות </a:t>
          </a:r>
        </a:p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מפגע בטיחותי.</a:t>
          </a:r>
        </a:p>
      </dsp:txBody>
      <dsp:txXfrm>
        <a:off x="4582404" y="3358261"/>
        <a:ext cx="3176567" cy="217935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9F884-B807-4AFA-8446-E3CA9D8200B5}">
      <dsp:nvSpPr>
        <dsp:cNvPr id="0" name=""/>
        <dsp:cNvSpPr/>
      </dsp:nvSpPr>
      <dsp:spPr>
        <a:xfrm>
          <a:off x="0" y="2684"/>
          <a:ext cx="7498080" cy="9307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300" b="1" kern="1200" dirty="0">
              <a:latin typeface="David" panose="020E0502060401010101" pitchFamily="34" charset="-79"/>
              <a:cs typeface="David" panose="020E0502060401010101" pitchFamily="34" charset="-79"/>
            </a:rPr>
            <a:t>המלצות</a:t>
          </a:r>
          <a:endParaRPr lang="he-IL" sz="4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435" y="48119"/>
        <a:ext cx="7407210" cy="83986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B706-A6C3-430A-BF93-18BD1406531E}">
      <dsp:nvSpPr>
        <dsp:cNvPr id="0" name=""/>
        <dsp:cNvSpPr/>
      </dsp:nvSpPr>
      <dsp:spPr>
        <a:xfrm>
          <a:off x="1192264" y="0"/>
          <a:ext cx="5976664" cy="597666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3D3A1-7BB0-4B7B-87CB-D9EE6179C7F1}">
      <dsp:nvSpPr>
        <dsp:cNvPr id="0" name=""/>
        <dsp:cNvSpPr/>
      </dsp:nvSpPr>
      <dsp:spPr>
        <a:xfrm>
          <a:off x="472190" y="432054"/>
          <a:ext cx="3482992" cy="233089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>
              <a:latin typeface="David" panose="020E0502060401010101" pitchFamily="34" charset="-79"/>
              <a:cs typeface="David" panose="020E0502060401010101" pitchFamily="34" charset="-79"/>
            </a:rPr>
            <a:t>מדיניות </a:t>
          </a:r>
        </a:p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רישוי וקידום עסקים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.</a:t>
          </a:r>
        </a:p>
      </dsp:txBody>
      <dsp:txXfrm>
        <a:off x="585975" y="545839"/>
        <a:ext cx="3255422" cy="2103328"/>
      </dsp:txXfrm>
    </dsp:sp>
    <dsp:sp modelId="{8D99DB69-AD10-45B7-926A-2E87FC0F85C9}">
      <dsp:nvSpPr>
        <dsp:cNvPr id="0" name=""/>
        <dsp:cNvSpPr/>
      </dsp:nvSpPr>
      <dsp:spPr>
        <a:xfrm>
          <a:off x="4072574" y="432054"/>
          <a:ext cx="3754495" cy="2330898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atin typeface="David" panose="020E0502060401010101" pitchFamily="34" charset="-79"/>
              <a:cs typeface="David" panose="020E0502060401010101" pitchFamily="34" charset="-79"/>
            </a:rPr>
            <a:t>יחסי גומלין</a:t>
          </a: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העברת מידע בין מחלקות.</a:t>
          </a:r>
        </a:p>
      </dsp:txBody>
      <dsp:txXfrm>
        <a:off x="4186359" y="545839"/>
        <a:ext cx="3526925" cy="2103328"/>
      </dsp:txXfrm>
    </dsp:sp>
    <dsp:sp modelId="{82475D85-D5E8-48EF-B6A7-0AF2374031B1}">
      <dsp:nvSpPr>
        <dsp:cNvPr id="0" name=""/>
        <dsp:cNvSpPr/>
      </dsp:nvSpPr>
      <dsp:spPr>
        <a:xfrm>
          <a:off x="678137" y="3096349"/>
          <a:ext cx="3034410" cy="233089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latin typeface="David" panose="020E0502060401010101" pitchFamily="34" charset="-79"/>
              <a:cs typeface="David" panose="020E0502060401010101" pitchFamily="34" charset="-79"/>
            </a:rPr>
            <a:t>פיקוח</a:t>
          </a:r>
          <a:r>
            <a:rPr lang="he-IL" sz="4000" kern="1200" dirty="0">
              <a:latin typeface="David" panose="020E0502060401010101" pitchFamily="34" charset="-79"/>
              <a:cs typeface="David" panose="020E0502060401010101" pitchFamily="34" charset="-79"/>
            </a:rPr>
            <a:t>,</a:t>
          </a:r>
          <a:r>
            <a:rPr lang="he-IL" sz="3600" kern="12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בקרה ואכיפה על עסקים טעוני רישוי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 .</a:t>
          </a:r>
        </a:p>
      </dsp:txBody>
      <dsp:txXfrm>
        <a:off x="791922" y="3210134"/>
        <a:ext cx="2806840" cy="2103328"/>
      </dsp:txXfrm>
    </dsp:sp>
    <dsp:sp modelId="{10CB9651-8368-4E3D-8D21-884B8E4B359A}">
      <dsp:nvSpPr>
        <dsp:cNvPr id="0" name=""/>
        <dsp:cNvSpPr/>
      </dsp:nvSpPr>
      <dsp:spPr>
        <a:xfrm>
          <a:off x="4298566" y="3024347"/>
          <a:ext cx="3362461" cy="233089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>
              <a:latin typeface="David" panose="020E0502060401010101" pitchFamily="34" charset="-79"/>
              <a:cs typeface="David" panose="020E0502060401010101" pitchFamily="34" charset="-79"/>
            </a:rPr>
            <a:t>רישוי וקידום  עסקים </a:t>
          </a:r>
        </a:p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הדרכה, הסברה, סיוע בהורדת חסמים ועוד.</a:t>
          </a:r>
        </a:p>
      </dsp:txBody>
      <dsp:txXfrm>
        <a:off x="4412351" y="3138132"/>
        <a:ext cx="3134891" cy="210332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CF139-E89A-481B-8C88-381880145C16}">
      <dsp:nvSpPr>
        <dsp:cNvPr id="0" name=""/>
        <dsp:cNvSpPr/>
      </dsp:nvSpPr>
      <dsp:spPr>
        <a:xfrm>
          <a:off x="2194009" y="0"/>
          <a:ext cx="3290217" cy="3290217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b="1" kern="1200" dirty="0">
              <a:latin typeface="David" panose="020E0502060401010101" pitchFamily="34" charset="-79"/>
              <a:cs typeface="David" panose="020E0502060401010101" pitchFamily="34" charset="-79"/>
            </a:rPr>
            <a:t>איתור ומיפוי</a:t>
          </a:r>
          <a:endParaRPr lang="he-IL" sz="41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32704" y="575788"/>
        <a:ext cx="2412826" cy="1480597"/>
      </dsp:txXfrm>
    </dsp:sp>
    <dsp:sp modelId="{6860166B-A349-4F36-AEA2-20231A8F85E0}">
      <dsp:nvSpPr>
        <dsp:cNvPr id="0" name=""/>
        <dsp:cNvSpPr/>
      </dsp:nvSpPr>
      <dsp:spPr>
        <a:xfrm>
          <a:off x="3922107" y="2088246"/>
          <a:ext cx="3823956" cy="3290217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b="1" kern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ההיערכות לרפורמה</a:t>
          </a:r>
          <a:endParaRPr lang="he-IL" sz="4100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091600" y="2938219"/>
        <a:ext cx="2294374" cy="1809619"/>
      </dsp:txXfrm>
    </dsp:sp>
    <dsp:sp modelId="{8F3B2C22-EBE8-48C5-835F-057F5D1B92B2}">
      <dsp:nvSpPr>
        <dsp:cNvPr id="0" name=""/>
        <dsp:cNvSpPr/>
      </dsp:nvSpPr>
      <dsp:spPr>
        <a:xfrm>
          <a:off x="190239" y="2157900"/>
          <a:ext cx="4261851" cy="3290217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b="1" kern="1200" dirty="0">
              <a:latin typeface="David" panose="020E0502060401010101" pitchFamily="34" charset="-79"/>
              <a:cs typeface="David" panose="020E0502060401010101" pitchFamily="34" charset="-79"/>
            </a:rPr>
            <a:t>הסדרת חריגות רישוי עסקים</a:t>
          </a:r>
          <a:endParaRPr lang="he-IL" sz="41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91563" y="3007873"/>
        <a:ext cx="2557111" cy="1809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A0EF6-D239-4C27-AB31-D75E4EFD56B1}">
      <dsp:nvSpPr>
        <dsp:cNvPr id="0" name=""/>
        <dsp:cNvSpPr/>
      </dsp:nvSpPr>
      <dsp:spPr>
        <a:xfrm>
          <a:off x="0" y="0"/>
          <a:ext cx="8532439" cy="1700521"/>
        </a:xfrm>
        <a:prstGeom prst="rect">
          <a:avLst/>
        </a:prstGeom>
        <a:solidFill>
          <a:schemeClr val="accent3">
            <a:alpha val="93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מוקדי הביקורת</a:t>
          </a:r>
        </a:p>
      </dsp:txBody>
      <dsp:txXfrm>
        <a:off x="0" y="0"/>
        <a:ext cx="8532439" cy="1700521"/>
      </dsp:txXfrm>
    </dsp:sp>
    <dsp:sp modelId="{E0B01745-2B95-476E-95CB-1FCACDD9088A}">
      <dsp:nvSpPr>
        <dsp:cNvPr id="0" name=""/>
        <dsp:cNvSpPr/>
      </dsp:nvSpPr>
      <dsp:spPr>
        <a:xfrm>
          <a:off x="1041" y="1700521"/>
          <a:ext cx="1706071" cy="3571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kern="1200" dirty="0">
              <a:latin typeface="David" panose="020E0502060401010101" pitchFamily="34" charset="-79"/>
              <a:cs typeface="David" panose="020E0502060401010101" pitchFamily="34" charset="-79"/>
            </a:rPr>
            <a:t>הכשרות</a:t>
          </a:r>
        </a:p>
      </dsp:txBody>
      <dsp:txXfrm>
        <a:off x="1041" y="1700521"/>
        <a:ext cx="1706071" cy="3571094"/>
      </dsp:txXfrm>
    </dsp:sp>
    <dsp:sp modelId="{9976B259-438C-4868-B99B-B97548AAB3EA}">
      <dsp:nvSpPr>
        <dsp:cNvPr id="0" name=""/>
        <dsp:cNvSpPr/>
      </dsp:nvSpPr>
      <dsp:spPr>
        <a:xfrm>
          <a:off x="1707112" y="1700521"/>
          <a:ext cx="1706071" cy="357109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kern="1200" dirty="0">
              <a:latin typeface="David" panose="020E0502060401010101" pitchFamily="34" charset="-79"/>
              <a:cs typeface="David" panose="020E0502060401010101" pitchFamily="34" charset="-79"/>
            </a:rPr>
            <a:t>תהליכי רישוי</a:t>
          </a:r>
        </a:p>
      </dsp:txBody>
      <dsp:txXfrm>
        <a:off x="1707112" y="1700521"/>
        <a:ext cx="1706071" cy="3571094"/>
      </dsp:txXfrm>
    </dsp:sp>
    <dsp:sp modelId="{FDE40C15-1A04-4C3C-B314-10F70CDEB928}">
      <dsp:nvSpPr>
        <dsp:cNvPr id="0" name=""/>
        <dsp:cNvSpPr/>
      </dsp:nvSpPr>
      <dsp:spPr>
        <a:xfrm>
          <a:off x="3386688" y="1707413"/>
          <a:ext cx="1706071" cy="35710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kern="1200" dirty="0">
              <a:latin typeface="David" panose="020E0502060401010101" pitchFamily="34" charset="-79"/>
              <a:cs typeface="David" panose="020E0502060401010101" pitchFamily="34" charset="-79"/>
            </a:rPr>
            <a:t>רפורמה</a:t>
          </a:r>
        </a:p>
      </dsp:txBody>
      <dsp:txXfrm>
        <a:off x="3386688" y="1707413"/>
        <a:ext cx="1706071" cy="3571094"/>
      </dsp:txXfrm>
    </dsp:sp>
    <dsp:sp modelId="{A64ECDE6-E6F8-4728-BA76-F1B9E9A44B9E}">
      <dsp:nvSpPr>
        <dsp:cNvPr id="0" name=""/>
        <dsp:cNvSpPr/>
      </dsp:nvSpPr>
      <dsp:spPr>
        <a:xfrm>
          <a:off x="5119255" y="1700521"/>
          <a:ext cx="1706071" cy="357109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kern="1200" dirty="0">
              <a:latin typeface="David" panose="020E0502060401010101" pitchFamily="34" charset="-79"/>
              <a:cs typeface="David" panose="020E0502060401010101" pitchFamily="34" charset="-79"/>
            </a:rPr>
            <a:t>מיפוי עסקים</a:t>
          </a:r>
        </a:p>
      </dsp:txBody>
      <dsp:txXfrm>
        <a:off x="5119255" y="1700521"/>
        <a:ext cx="1706071" cy="3571094"/>
      </dsp:txXfrm>
    </dsp:sp>
    <dsp:sp modelId="{99251800-C083-48FB-AED4-346E64B64749}">
      <dsp:nvSpPr>
        <dsp:cNvPr id="0" name=""/>
        <dsp:cNvSpPr/>
      </dsp:nvSpPr>
      <dsp:spPr>
        <a:xfrm>
          <a:off x="6825326" y="1700521"/>
          <a:ext cx="1706071" cy="357109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>
              <a:latin typeface="David" panose="020E0502060401010101" pitchFamily="34" charset="-79"/>
              <a:cs typeface="David" panose="020E0502060401010101" pitchFamily="34" charset="-79"/>
            </a:rPr>
            <a:t>מדיניות </a:t>
          </a:r>
        </a:p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David" panose="020E0502060401010101" pitchFamily="34" charset="-79"/>
              <a:cs typeface="David" panose="020E0502060401010101" pitchFamily="34" charset="-79"/>
            </a:rPr>
            <a:t>מידע, גביה, פיקוח ואכיפה</a:t>
          </a:r>
        </a:p>
      </dsp:txBody>
      <dsp:txXfrm>
        <a:off x="6825326" y="1700521"/>
        <a:ext cx="1706071" cy="3571094"/>
      </dsp:txXfrm>
    </dsp:sp>
    <dsp:sp modelId="{6655FDD3-C20B-40C6-9F57-00845F8D61E9}">
      <dsp:nvSpPr>
        <dsp:cNvPr id="0" name=""/>
        <dsp:cNvSpPr/>
      </dsp:nvSpPr>
      <dsp:spPr>
        <a:xfrm>
          <a:off x="0" y="5271615"/>
          <a:ext cx="8532439" cy="396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5BB4-2AC6-40BC-AA5C-E8612EC3A931}">
      <dsp:nvSpPr>
        <dsp:cNvPr id="0" name=""/>
        <dsp:cNvSpPr/>
      </dsp:nvSpPr>
      <dsp:spPr>
        <a:xfrm>
          <a:off x="0" y="2637"/>
          <a:ext cx="8682168" cy="9307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300" b="1" kern="1200" dirty="0">
              <a:latin typeface="David" panose="020E0502060401010101" pitchFamily="34" charset="-79"/>
              <a:cs typeface="David" panose="020E0502060401010101" pitchFamily="34" charset="-79"/>
            </a:rPr>
            <a:t>פיקוח</a:t>
          </a:r>
          <a:endParaRPr lang="he-IL" sz="4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435" y="48072"/>
        <a:ext cx="8591298" cy="839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0194E-7F00-4CF2-8A6C-44F1ACA23E28}">
      <dsp:nvSpPr>
        <dsp:cNvPr id="0" name=""/>
        <dsp:cNvSpPr/>
      </dsp:nvSpPr>
      <dsp:spPr>
        <a:xfrm rot="10800000">
          <a:off x="864093" y="0"/>
          <a:ext cx="7887216" cy="203697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250" tIns="182880" rIns="341376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800" b="1" kern="1200" dirty="0">
              <a:latin typeface="David" panose="020E0502060401010101" pitchFamily="34" charset="-79"/>
              <a:cs typeface="David" panose="020E0502060401010101" pitchFamily="34" charset="-79"/>
            </a:rPr>
            <a:t>מפקח רישוי עסקים</a:t>
          </a:r>
          <a:r>
            <a:rPr lang="he-IL" sz="4800" kern="1200" dirty="0">
              <a:latin typeface="David" panose="020E0502060401010101" pitchFamily="34" charset="-79"/>
              <a:cs typeface="David" panose="020E0502060401010101" pitchFamily="34" charset="-79"/>
            </a:rPr>
            <a:t>- </a:t>
          </a:r>
        </a:p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David" panose="020E0502060401010101" pitchFamily="34" charset="-79"/>
              <a:cs typeface="David" panose="020E0502060401010101" pitchFamily="34" charset="-79"/>
            </a:rPr>
            <a:t>לא מתבצע כל הליך פיקוח על העסקים במועצה . </a:t>
          </a:r>
        </a:p>
      </dsp:txBody>
      <dsp:txXfrm rot="10800000">
        <a:off x="1373337" y="0"/>
        <a:ext cx="7377972" cy="2036976"/>
      </dsp:txXfrm>
    </dsp:sp>
    <dsp:sp modelId="{7BB6C788-ACD1-414A-9A59-A5B827A8A354}">
      <dsp:nvSpPr>
        <dsp:cNvPr id="0" name=""/>
        <dsp:cNvSpPr/>
      </dsp:nvSpPr>
      <dsp:spPr>
        <a:xfrm>
          <a:off x="139622" y="0"/>
          <a:ext cx="2036976" cy="20369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0461B-4310-48AC-9177-C9DE5C929DBC}">
      <dsp:nvSpPr>
        <dsp:cNvPr id="0" name=""/>
        <dsp:cNvSpPr/>
      </dsp:nvSpPr>
      <dsp:spPr>
        <a:xfrm rot="10800000">
          <a:off x="500256" y="2309105"/>
          <a:ext cx="8146725" cy="2611159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250" tIns="182880" rIns="341376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800" b="1" kern="1200" dirty="0">
              <a:latin typeface="David" panose="020E0502060401010101" pitchFamily="34" charset="-79"/>
              <a:cs typeface="David" panose="020E0502060401010101" pitchFamily="34" charset="-79"/>
            </a:rPr>
            <a:t>שילוב זרועות </a:t>
          </a:r>
        </a:p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atin typeface="David" panose="020E0502060401010101" pitchFamily="34" charset="-79"/>
              <a:cs typeface="David" panose="020E0502060401010101" pitchFamily="34" charset="-79"/>
            </a:rPr>
            <a:t>אין שיתוף פעולה ומידע בין מפקח הארנונה, הבריאות ותכנון ובניה למערכת רישוי עסקים </a:t>
          </a: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. </a:t>
          </a:r>
        </a:p>
      </dsp:txBody>
      <dsp:txXfrm rot="10800000">
        <a:off x="1153046" y="2309105"/>
        <a:ext cx="7493935" cy="2611159"/>
      </dsp:txXfrm>
    </dsp:sp>
    <dsp:sp modelId="{8C9618BD-630B-4D76-8E47-2BE8315A87F6}">
      <dsp:nvSpPr>
        <dsp:cNvPr id="0" name=""/>
        <dsp:cNvSpPr/>
      </dsp:nvSpPr>
      <dsp:spPr>
        <a:xfrm>
          <a:off x="0" y="2808307"/>
          <a:ext cx="2036976" cy="20369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CB32D-CEF7-4EAE-9396-044D10BE616C}">
      <dsp:nvSpPr>
        <dsp:cNvPr id="0" name=""/>
        <dsp:cNvSpPr/>
      </dsp:nvSpPr>
      <dsp:spPr>
        <a:xfrm rot="10800000">
          <a:off x="-1" y="197828"/>
          <a:ext cx="7498082" cy="1665864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196" tIns="156210" rIns="291592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b="1" kern="1200" dirty="0">
              <a:latin typeface="David" panose="020E0502060401010101" pitchFamily="34" charset="-79"/>
              <a:cs typeface="David" panose="020E0502060401010101" pitchFamily="34" charset="-79"/>
            </a:rPr>
            <a:t>אין מדיניות אכיפה בנושא רישוי עסקים.</a:t>
          </a:r>
          <a:endParaRPr lang="he-IL" sz="41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416465" y="197828"/>
        <a:ext cx="7081616" cy="1665864"/>
      </dsp:txXfrm>
    </dsp:sp>
    <dsp:sp modelId="{878BD076-F07A-4D65-940D-256065338732}">
      <dsp:nvSpPr>
        <dsp:cNvPr id="0" name=""/>
        <dsp:cNvSpPr/>
      </dsp:nvSpPr>
      <dsp:spPr>
        <a:xfrm>
          <a:off x="260533" y="842217"/>
          <a:ext cx="1383928" cy="7699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056BC-796A-43A9-BF9E-A5C7DE41A99F}">
      <dsp:nvSpPr>
        <dsp:cNvPr id="0" name=""/>
        <dsp:cNvSpPr/>
      </dsp:nvSpPr>
      <dsp:spPr>
        <a:xfrm rot="10800000">
          <a:off x="-1" y="1981202"/>
          <a:ext cx="7498082" cy="1206868"/>
        </a:xfrm>
        <a:prstGeom prst="homePlat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196" tIns="156210" rIns="291592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b="1" kern="1200" dirty="0">
              <a:latin typeface="David" panose="020E0502060401010101" pitchFamily="34" charset="-79"/>
              <a:cs typeface="David" panose="020E0502060401010101" pitchFamily="34" charset="-79"/>
            </a:rPr>
            <a:t>אין פיקוח .</a:t>
          </a:r>
          <a:endParaRPr lang="he-IL" sz="41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01716" y="1981202"/>
        <a:ext cx="7196365" cy="1206868"/>
      </dsp:txXfrm>
    </dsp:sp>
    <dsp:sp modelId="{B3AE60C0-2CB7-4779-A47D-44F29CF3EC93}">
      <dsp:nvSpPr>
        <dsp:cNvPr id="0" name=""/>
        <dsp:cNvSpPr/>
      </dsp:nvSpPr>
      <dsp:spPr>
        <a:xfrm>
          <a:off x="360045" y="2138361"/>
          <a:ext cx="1482203" cy="886251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5000" t="-54000" b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D5B52-5EB9-4C86-8182-DC72986A4A6C}">
      <dsp:nvSpPr>
        <dsp:cNvPr id="0" name=""/>
        <dsp:cNvSpPr/>
      </dsp:nvSpPr>
      <dsp:spPr>
        <a:xfrm rot="10800000">
          <a:off x="226397" y="3560628"/>
          <a:ext cx="7271658" cy="12068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196" tIns="156210" rIns="291592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b="1" kern="1200" dirty="0">
              <a:latin typeface="David" panose="020E0502060401010101" pitchFamily="34" charset="-79"/>
              <a:cs typeface="David" panose="020E0502060401010101" pitchFamily="34" charset="-79"/>
            </a:rPr>
            <a:t>אין שיתוף פעולה עם הישובים.</a:t>
          </a:r>
          <a:endParaRPr lang="he-IL" sz="41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528114" y="3560628"/>
        <a:ext cx="6969941" cy="1206868"/>
      </dsp:txXfrm>
    </dsp:sp>
    <dsp:sp modelId="{87EE8C59-4D87-4974-84C3-8E2D7F2DF4C1}">
      <dsp:nvSpPr>
        <dsp:cNvPr id="0" name=""/>
        <dsp:cNvSpPr/>
      </dsp:nvSpPr>
      <dsp:spPr>
        <a:xfrm>
          <a:off x="0" y="3593731"/>
          <a:ext cx="1206868" cy="120686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B8B7B-2AAD-48B3-AE39-0139A613BC1C}">
      <dsp:nvSpPr>
        <dsp:cNvPr id="0" name=""/>
        <dsp:cNvSpPr/>
      </dsp:nvSpPr>
      <dsp:spPr>
        <a:xfrm>
          <a:off x="0" y="0"/>
          <a:ext cx="8466144" cy="1125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200" kern="1200" dirty="0">
              <a:latin typeface="David" panose="020E0502060401010101" pitchFamily="34" charset="-79"/>
              <a:cs typeface="David" panose="020E0502060401010101" pitchFamily="34" charset="-79"/>
            </a:rPr>
            <a:t>הכשרות</a:t>
          </a:r>
        </a:p>
      </dsp:txBody>
      <dsp:txXfrm>
        <a:off x="54944" y="54944"/>
        <a:ext cx="8356256" cy="10156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1AA09-46B1-4F86-9509-67E545A5ED46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latin typeface="David" panose="020E0502060401010101" pitchFamily="34" charset="-79"/>
              <a:cs typeface="David" panose="020E0502060401010101" pitchFamily="34" charset="-79"/>
            </a:rPr>
            <a:t>מנהלת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לא עברה כל הכשרה בנושא</a:t>
          </a:r>
          <a:r>
            <a:rPr lang="he-IL" sz="2500" b="1" kern="1200" dirty="0"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5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9570" y="472"/>
        <a:ext cx="3346456" cy="2007873"/>
      </dsp:txXfrm>
    </dsp:sp>
    <dsp:sp modelId="{D856253E-186A-4B75-B590-2C8BB7A13CA8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latin typeface="David" panose="020E0502060401010101" pitchFamily="34" charset="-79"/>
              <a:cs typeface="David" panose="020E0502060401010101" pitchFamily="34" charset="-79"/>
            </a:rPr>
            <a:t>רכזת רישוי עסקים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עברה הכשרה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10672" y="472"/>
        <a:ext cx="3346456" cy="2007873"/>
      </dsp:txXfrm>
    </dsp:sp>
    <dsp:sp modelId="{210DCED5-63F8-4AD5-BCD8-B5B1EE7ABF8D}">
      <dsp:nvSpPr>
        <dsp:cNvPr id="0" name=""/>
        <dsp:cNvSpPr/>
      </dsp:nvSpPr>
      <dsp:spPr>
        <a:xfrm>
          <a:off x="1209914" y="2342991"/>
          <a:ext cx="5466871" cy="2007873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latin typeface="David" panose="020E0502060401010101" pitchFamily="34" charset="-79"/>
              <a:cs typeface="David" panose="020E0502060401010101" pitchFamily="34" charset="-79"/>
            </a:rPr>
            <a:t>לא ניתנו כתבי מינוי.</a:t>
          </a:r>
        </a:p>
      </dsp:txBody>
      <dsp:txXfrm>
        <a:off x="1209914" y="2342991"/>
        <a:ext cx="5466871" cy="20078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2C343-A999-4860-BA4C-DF4B41FE7470}">
      <dsp:nvSpPr>
        <dsp:cNvPr id="0" name=""/>
        <dsp:cNvSpPr/>
      </dsp:nvSpPr>
      <dsp:spPr>
        <a:xfrm>
          <a:off x="0" y="2684"/>
          <a:ext cx="7498080" cy="93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300" b="1" kern="1200" dirty="0">
              <a:latin typeface="David" panose="020E0502060401010101" pitchFamily="34" charset="-79"/>
              <a:cs typeface="David" panose="020E0502060401010101" pitchFamily="34" charset="-79"/>
            </a:rPr>
            <a:t>שקיפות  ומידע</a:t>
          </a:r>
          <a:endParaRPr lang="he-IL" sz="4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435" y="48119"/>
        <a:ext cx="7407210" cy="839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2F324CF-3BD4-439D-89BE-D000226BF0E6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960A4E-F870-43D3-959C-3F17D9A95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052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7E7ACF-9399-4C11-A5D4-3EFA49F6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A9FC7ED-AA15-49BF-BD38-460E8FA1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8C05D1-4A88-47E3-B214-21B761A7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D9971E-8B69-490C-BADA-436205FD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BAC03B-43B8-4186-9610-F807D994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188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BD7382-D655-4DCB-8C8F-AE628180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7C60692-2BF8-469F-900F-BC4D3CB31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9744C7-A260-4267-8A35-07EAD999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290AEFB-E945-4653-8E85-3310544F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252217-C1FC-4B8C-9674-50E5D745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03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4D0633D-8138-477F-B9DA-9A93B0F2B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0A5F528-7A5F-40BD-9BBB-492349579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A77CB5-1BD7-4CC0-A7EC-F0FE395F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E53E139-3095-426A-A89C-1C480BB4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A70A415-3722-4047-9384-61A5CF2D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932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E5B06F-C240-4348-A106-8288ECAF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2CC37A-7ECA-4EB7-885A-4F7D2D328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1F60D4-E075-4CB5-9B25-5F6FA845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3A45A98-762A-4BBB-A31A-234C7E79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0D0A76-8947-4BE0-A070-89861DAC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5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7AB84C-3950-4DAA-913E-E1C9C030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EF9483B-0B83-4480-82D8-AF84F9F6B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385448-335D-4440-9DD3-563C30A0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1712F7E-DBBE-4FC4-BDB4-33301BA5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7E85AC-F7FB-4ECD-AC34-31A05812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911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AA5BD7-CFB2-40C4-8B33-2790CCF2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A3B8039-1D1C-4C00-8C78-C305F60FA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ED0F9CD-C65B-4F1C-BB36-05EC00708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F9536A-2DA5-4622-86E6-60246B5C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D323AF2-0AEC-4BE2-AD3A-75398EB2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FBA494D-AD6F-4CD3-97BF-6F271733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21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12FBB7-D05E-4D24-8434-7FD8AB19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75229A9-AA5D-4AF9-8C6A-374E05DF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CEB671B-D800-4208-9844-FDB274EE3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1C2AC37-5924-442B-99B5-D5AE7E773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F702602-8347-4559-AF1A-6D1CC5517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550DA8C-792E-4E32-B03E-C561D5AA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7B4BE69-DBBA-461D-8AAC-8421341A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6C68424-BC93-470E-805C-AE2FED8F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8978B6-BB77-4397-9747-AE773933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D55BB4F-148E-490B-803E-F50CF160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3C7EF5A-9CD2-46BD-90CF-5EB22101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CF1EC92-4AEF-4DC4-BFF7-B4FC93D3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5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586ABA2-6F23-4E7F-84A1-B4E0BD40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8AFCBB2-032D-49AF-8CCA-DE35A427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6781E14-3B1B-4A35-993D-BE97E820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8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01F40C-43F0-4713-81F7-7004A933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01C660-2C81-4D22-A9EE-C894CE3BF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7E30C36-5D7A-4F31-8DB0-147ACEE92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5881C00-1073-48AF-B050-6273A93B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A648E5B-BD4C-4789-95C2-A3719E0E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08F1AEE-AD6D-4560-A368-20B8A23E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68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12A3EF-0F5C-420C-A671-83366771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06EBF18-06C0-4549-B152-6E2710CC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6F64A11-2961-477F-A9DE-875114306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2AEBF55-5FC2-48A3-94DE-512717FC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6CF4E89-0383-446B-9448-9EC26182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EC4EA0-D3C0-4D4D-A179-1CA3B46D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295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D831FD9-BA28-4B05-AAD7-73916471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C190046-6570-47F6-8FCC-4C59EB0E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16472D-FB3C-427F-8E8E-F2BA0BBC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24DF-36FE-4575-BF1B-CA24E589FFC3}" type="datetimeFigureOut">
              <a:rPr lang="he-IL" smtClean="0"/>
              <a:t>ח'/שבט/תש"פ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630C29-68CA-4739-ABB7-DA73CDA56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2DE3A82-306A-424A-BF62-44A5237CD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2784-4BBE-44BC-A8E2-5FCB2B4948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03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CC3CF99F-231E-48DD-802E-CA52DCE2C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540324"/>
              </p:ext>
            </p:extLst>
          </p:nvPr>
        </p:nvGraphicFramePr>
        <p:xfrm>
          <a:off x="179512" y="764705"/>
          <a:ext cx="896448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83525564-27AD-448A-A2F5-D12E48092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536842"/>
              </p:ext>
            </p:extLst>
          </p:nvPr>
        </p:nvGraphicFramePr>
        <p:xfrm>
          <a:off x="251520" y="2204864"/>
          <a:ext cx="86409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Business people working together and developing a successful business strategy: marketing and finance concept">
            <a:extLst>
              <a:ext uri="{FF2B5EF4-FFF2-40B4-BE49-F238E27FC236}">
                <a16:creationId xmlns:a16="http://schemas.microsoft.com/office/drawing/2014/main" id="{AEBB907C-EB11-4857-B89A-9E1D44B4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4"/>
            <a:ext cx="8892480" cy="29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6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CA5FD14F-C789-4242-AE4D-CAF7959C9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051818"/>
              </p:ext>
            </p:extLst>
          </p:nvPr>
        </p:nvGraphicFramePr>
        <p:xfrm>
          <a:off x="611560" y="116632"/>
          <a:ext cx="832212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C6096FCE-566D-43F1-AF28-2369F682B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517155"/>
              </p:ext>
            </p:extLst>
          </p:nvPr>
        </p:nvGraphicFramePr>
        <p:xfrm>
          <a:off x="1043608" y="980728"/>
          <a:ext cx="80032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0964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דיאגרמה 9">
            <a:extLst>
              <a:ext uri="{FF2B5EF4-FFF2-40B4-BE49-F238E27FC236}">
                <a16:creationId xmlns:a16="http://schemas.microsoft.com/office/drawing/2014/main" id="{41103388-7BE9-4990-A2F5-8E7854AA3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910800"/>
              </p:ext>
            </p:extLst>
          </p:nvPr>
        </p:nvGraphicFramePr>
        <p:xfrm>
          <a:off x="1435608" y="116632"/>
          <a:ext cx="74980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מציין מיקום תוכן 8">
            <a:extLst>
              <a:ext uri="{FF2B5EF4-FFF2-40B4-BE49-F238E27FC236}">
                <a16:creationId xmlns:a16="http://schemas.microsoft.com/office/drawing/2014/main" id="{6BD56850-1906-4286-9F9F-A146C9C11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814323"/>
              </p:ext>
            </p:extLst>
          </p:nvPr>
        </p:nvGraphicFramePr>
        <p:xfrm>
          <a:off x="1150140" y="1340768"/>
          <a:ext cx="799288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תמונה 10">
            <a:extLst>
              <a:ext uri="{FF2B5EF4-FFF2-40B4-BE49-F238E27FC236}">
                <a16:creationId xmlns:a16="http://schemas.microsoft.com/office/drawing/2014/main" id="{5687679F-431E-4CDA-A5F9-8FC19DB98D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0140" y="980728"/>
            <a:ext cx="788635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64ED2AF0-558F-4F33-B778-61A5820F5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543963"/>
              </p:ext>
            </p:extLst>
          </p:nvPr>
        </p:nvGraphicFramePr>
        <p:xfrm>
          <a:off x="1187624" y="0"/>
          <a:ext cx="7499176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D29BBFAA-87E2-4999-BBEC-D9715C70F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932098"/>
              </p:ext>
            </p:extLst>
          </p:nvPr>
        </p:nvGraphicFramePr>
        <p:xfrm>
          <a:off x="971600" y="836712"/>
          <a:ext cx="81724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4523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8D22015C-543C-49B6-9717-2B7B97729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522774"/>
              </p:ext>
            </p:extLst>
          </p:nvPr>
        </p:nvGraphicFramePr>
        <p:xfrm>
          <a:off x="1435608" y="44624"/>
          <a:ext cx="74980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51A055E9-616E-4A02-B763-A57335FAC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21885"/>
              </p:ext>
            </p:extLst>
          </p:nvPr>
        </p:nvGraphicFramePr>
        <p:xfrm>
          <a:off x="539552" y="980728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3424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35EF522F-360E-472F-91AE-08E4A3944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308706"/>
              </p:ext>
            </p:extLst>
          </p:nvPr>
        </p:nvGraphicFramePr>
        <p:xfrm>
          <a:off x="1187624" y="764704"/>
          <a:ext cx="7746064" cy="548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7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US" sz="3200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908720"/>
            <a:ext cx="77152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8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5655D58F-AC17-4673-8844-117CC9F15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31297"/>
              </p:ext>
            </p:extLst>
          </p:nvPr>
        </p:nvGraphicFramePr>
        <p:xfrm>
          <a:off x="611560" y="620688"/>
          <a:ext cx="8532439" cy="566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6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3AD1FF52-D861-4DD2-83E8-ABEDEEED5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593224"/>
              </p:ext>
            </p:extLst>
          </p:nvPr>
        </p:nvGraphicFramePr>
        <p:xfrm>
          <a:off x="251520" y="116632"/>
          <a:ext cx="86821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204373FE-9EE9-40D0-BBA6-5F763829F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572317"/>
              </p:ext>
            </p:extLst>
          </p:nvPr>
        </p:nvGraphicFramePr>
        <p:xfrm>
          <a:off x="107504" y="1268760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909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פיקוח ואכיפה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162EBFF-A57F-477A-95F2-35FCDEA18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070067"/>
              </p:ext>
            </p:extLst>
          </p:nvPr>
        </p:nvGraphicFramePr>
        <p:xfrm>
          <a:off x="1259632" y="1434651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0DD5054D-8EBD-494F-8260-824183BD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8" y="1166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6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2F347731-7025-4C6D-BD6E-4A939205F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615365"/>
              </p:ext>
            </p:extLst>
          </p:nvPr>
        </p:nvGraphicFramePr>
        <p:xfrm>
          <a:off x="467544" y="274638"/>
          <a:ext cx="84661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02C42AB1-33D7-4D01-B786-D39BC8680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000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715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E8A4A415-4D88-4020-A855-6FBF2D5E0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627148"/>
              </p:ext>
            </p:extLst>
          </p:nvPr>
        </p:nvGraphicFramePr>
        <p:xfrm>
          <a:off x="1435608" y="116632"/>
          <a:ext cx="74980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B470D957-7250-46DC-A34F-C1476DE72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078282"/>
              </p:ext>
            </p:extLst>
          </p:nvPr>
        </p:nvGraphicFramePr>
        <p:xfrm>
          <a:off x="107504" y="980728"/>
          <a:ext cx="903649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379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E5B6EF2E-743A-4E32-968C-572C34E22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095261"/>
              </p:ext>
            </p:extLst>
          </p:nvPr>
        </p:nvGraphicFramePr>
        <p:xfrm>
          <a:off x="457200" y="116632"/>
          <a:ext cx="857929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D46B44B4-E1C8-4890-B358-3C3B59377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64429"/>
              </p:ext>
            </p:extLst>
          </p:nvPr>
        </p:nvGraphicFramePr>
        <p:xfrm>
          <a:off x="971600" y="1052736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133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67D051F7-4896-4F3A-AA39-194136491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877641"/>
              </p:ext>
            </p:extLst>
          </p:nvPr>
        </p:nvGraphicFramePr>
        <p:xfrm>
          <a:off x="683568" y="0"/>
          <a:ext cx="8250120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537F35B2-5BE5-4305-9677-4AB5E6DB9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140155"/>
              </p:ext>
            </p:extLst>
          </p:nvPr>
        </p:nvGraphicFramePr>
        <p:xfrm>
          <a:off x="107504" y="1412776"/>
          <a:ext cx="8928992" cy="48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815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D9FCD69F-A8CB-422B-BCC7-4CDB6ED3E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996373"/>
              </p:ext>
            </p:extLst>
          </p:nvPr>
        </p:nvGraphicFramePr>
        <p:xfrm>
          <a:off x="323528" y="274638"/>
          <a:ext cx="861016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95D38147-E052-4FF9-88CB-98E861D8B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60339"/>
              </p:ext>
            </p:extLst>
          </p:nvPr>
        </p:nvGraphicFramePr>
        <p:xfrm>
          <a:off x="395536" y="162880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190648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318</Words>
  <Application>Microsoft Office PowerPoint</Application>
  <PresentationFormat>‫הצגה על המסך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David</vt:lpstr>
      <vt:lpstr>ערכת נושא Office</vt:lpstr>
      <vt:lpstr>מצגת של PowerPoint‏</vt:lpstr>
      <vt:lpstr> </vt:lpstr>
      <vt:lpstr>מצגת של PowerPoint‏</vt:lpstr>
      <vt:lpstr>פיקוח ואכיפה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דוח ביקורת</dc:title>
  <dc:creator>98שלמה בוזי</dc:creator>
  <cp:lastModifiedBy>98שלמה בוזי</cp:lastModifiedBy>
  <cp:revision>48</cp:revision>
  <cp:lastPrinted>2019-05-14T12:35:01Z</cp:lastPrinted>
  <dcterms:created xsi:type="dcterms:W3CDTF">2019-05-13T08:05:26Z</dcterms:created>
  <dcterms:modified xsi:type="dcterms:W3CDTF">2020-02-03T13:08:23Z</dcterms:modified>
</cp:coreProperties>
</file>