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דוח ביקורת :</a:t>
            </a:r>
            <a:b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תכנית  "מעברים בעמק"</a:t>
            </a:r>
            <a:endParaRPr lang="he-IL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 smtClean="0"/>
              <a:t>מרץ 2017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9136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התייחסות כללית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589212" y="1807285"/>
            <a:ext cx="8915400" cy="4103937"/>
          </a:xfrm>
        </p:spPr>
        <p:txBody>
          <a:bodyPr/>
          <a:lstStyle/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הביקורת רואה בתכנית מעברים בעמק גורם משמעותי בתחום התעסוקה והיזמות לתושבים, לישובים ולמועצות.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פעילות זו אינה מוטלת בספק באשר לתועלתה לציבור התושבים ולמועצות הן ביחס להיקף השקעה הכספית של המועצות והן בהשוואה לרמת השירות הניתנת.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הביקורת רואה בשיתוף הפעולה של המועצות השותפות כלי יעיל, איגום משאבים וקבלת תפוקות גדולות ביחס להשקעה של כל מועצה.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23113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215154"/>
            <a:ext cx="8911687" cy="860612"/>
          </a:xfrm>
        </p:spPr>
        <p:txBody>
          <a:bodyPr/>
          <a:lstStyle/>
          <a:p>
            <a:pPr algn="ctr"/>
            <a:r>
              <a:rPr lang="he-IL" b="1" dirty="0" smtClean="0"/>
              <a:t>המלצות להנהלת התכנית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398495" y="785309"/>
            <a:ext cx="10106118" cy="6164132"/>
          </a:xfrm>
        </p:spPr>
        <p:txBody>
          <a:bodyPr>
            <a:noAutofit/>
          </a:bodyPr>
          <a:lstStyle/>
          <a:p>
            <a:pPr lvl="0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יש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להגדיר תכניות עבודה ממוקדות יישובים ע"י המועצות.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יש לבחון העמקת הליווי ופעילות מול הנהלות היישובים (ועד מקומי, מזכיר, מנהל מש"א) בפיתוח שיח תעסוקתי ויזמות לפי איתור צרכים וקהלי יעד שונים.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העמקת הקשר (מפגשים תקופתיים) בין מעברים למועצות באמצעות </a:t>
            </a:r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מנהלי מחלקות הישובים כרפרנטים נוספים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 לתקשורת עם הנהלות הישובים.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על מעברים למקד את עיקר פעילותו מול הישובים והתושבים.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צוות הביקורת ממליץ כבסיס להגדלת המועסקים ולפיתוח פוטנציאל מקורות התעסוקה :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לבחון קיום אחת לשנה הפעלת קורס להשלמת השכלה ל-12 שנות לימוד במגזר הערבי.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לבחון הגדלת מספר הקורסים, ההכשרות.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קיום סדנאות ליווי ותמיכה למחפשים עבודה</a:t>
            </a: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יש לבחון שילוב בין מערכת החינוך למעברים בעמק בתחום הכוונת התעסוקה לנוער והסברה, כי השכלה הינה בסיס לעצמאות תעסוקתית, עבודה משמעותית ואיכות חיים.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על מעברים, במסגרת ההתקשרות עם תושבים פונים, לברר נתונים אודות השמתם לעבודה ובאמצעות מי הושמו ולאור זאת, לשפר את מתן השרות לתושבים. 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יש לבחון מקורות הכנסה אופציונאליים למעברים בעמק.                 (השתתפות מעסיקים בפרסום ,שיווק והשמות).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הביקורת ממליצה להמשיך בגביית תשלום מינימלי מתושבים בעיקר בהשלמות השכלה וקורסים.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60037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03476"/>
          </a:xfrm>
        </p:spPr>
        <p:txBody>
          <a:bodyPr/>
          <a:lstStyle/>
          <a:p>
            <a:pPr algn="ctr"/>
            <a:r>
              <a:rPr lang="he-IL" b="1" dirty="0" smtClean="0"/>
              <a:t>המלצות למועצות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463041" y="1527586"/>
            <a:ext cx="10041572" cy="4980790"/>
          </a:xfrm>
        </p:spPr>
        <p:txBody>
          <a:bodyPr>
            <a:normAutofit/>
          </a:bodyPr>
          <a:lstStyle/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יש למצב את "מעברים בעמק" כשרות של המועצה לתושבים ולהגדירו בסל השירותים.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יש לפעול להעמקת השיווק והפרסום של "מעברים בעמק" באתר המועצות, בעיתונות הפנימית, באתרי היישובים, ובכל הזדמנות מול התושבים והיישובים. 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יש לשלב את מנהלי מחלקות היישובים בפורום הנהלת מעברים כצרכני שרות וכגורמים המעורים בצרכי היישובים 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לבחון שיתוף פעולה של מחלקת החינוך עם תכנית מעברים בנוגע להכוונת תלמידים ונוער.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יש לפעול בראייה אקטיבית כלפי הנהלות היישובים וכלפי מחלקות המועצה הרלוונטיות בתחום שרותי התכנית.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על המועצות להפעיל את תכנית מעברים כזרוע ביצועית בתחום התעסוקה והיזמות בתחומן ובהתאם לכך, לכוון, למקד ולפקח.</a:t>
            </a:r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70464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 smtClean="0"/>
              <a:t>המלצות ליישובים</a:t>
            </a:r>
            <a:endParaRPr lang="he-IL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538805" y="2133600"/>
            <a:ext cx="8965807" cy="4256442"/>
          </a:xfrm>
        </p:spPr>
        <p:txBody>
          <a:bodyPr/>
          <a:lstStyle/>
          <a:p>
            <a:pPr lvl="0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יש לפעול להעמקת השיווק והפרסום של "מעברים בעמק" באתר הישוב להשמת עובדים וליזמים.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לשתף את תכנית מעברים כמענה לפי צורך ובהתאם לשינויים החברתיים (כגון: הפרטות בקיבוצים, פיתוח עסקים תחליפים לחקלאות וכו').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en-US" sz="24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בתחום העסקים: להמשיך ולעבוד מול הקהילות בפיתוח תחום העסקים הקטנים, לרבות הגדרת העסקים המתאימים לקהילה.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dirty="0"/>
              <a:t/>
            </a:r>
            <a:br>
              <a:rPr lang="he-IL" dirty="0"/>
            </a:br>
            <a:r>
              <a:rPr lang="he-IL" dirty="0"/>
              <a:t> </a:t>
            </a:r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00712030"/>
      </p:ext>
    </p:extLst>
  </p:cSld>
  <p:clrMapOvr>
    <a:masterClrMapping/>
  </p:clrMapOvr>
</p:sld>
</file>

<file path=ppt/theme/theme1.xml><?xml version="1.0" encoding="utf-8"?>
<a:theme xmlns:a="http://schemas.openxmlformats.org/drawingml/2006/main" name="עשן מתפתל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421</Words>
  <Application>Microsoft Office PowerPoint</Application>
  <PresentationFormat>מסך רחב</PresentationFormat>
  <Paragraphs>31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1" baseType="lpstr">
      <vt:lpstr>Arial</vt:lpstr>
      <vt:lpstr>Century Gothic</vt:lpstr>
      <vt:lpstr>David</vt:lpstr>
      <vt:lpstr>Gisha</vt:lpstr>
      <vt:lpstr>Wingdings 3</vt:lpstr>
      <vt:lpstr>עשן מתפתל</vt:lpstr>
      <vt:lpstr>דוח ביקורת : תכנית  "מעברים בעמק"</vt:lpstr>
      <vt:lpstr>התייחסות כללית</vt:lpstr>
      <vt:lpstr>המלצות להנהלת התכנית</vt:lpstr>
      <vt:lpstr>המלצות למועצות</vt:lpstr>
      <vt:lpstr>המלצות ליישובים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עמותת מעברים בעמק</dc:title>
  <dc:creator>שלמה בוזי</dc:creator>
  <cp:lastModifiedBy>יפעת שרון</cp:lastModifiedBy>
  <cp:revision>11</cp:revision>
  <dcterms:created xsi:type="dcterms:W3CDTF">2017-04-23T07:39:19Z</dcterms:created>
  <dcterms:modified xsi:type="dcterms:W3CDTF">2019-02-25T07:11:26Z</dcterms:modified>
</cp:coreProperties>
</file>