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73" r:id="rId6"/>
    <p:sldId id="274" r:id="rId7"/>
    <p:sldId id="275" r:id="rId8"/>
    <p:sldId id="276" r:id="rId9"/>
    <p:sldId id="260" r:id="rId10"/>
    <p:sldId id="261" r:id="rId11"/>
    <p:sldId id="262" r:id="rId12"/>
    <p:sldId id="263" r:id="rId13"/>
    <p:sldId id="264" r:id="rId14"/>
    <p:sldId id="265" r:id="rId15"/>
    <p:sldId id="266" r:id="rId16"/>
    <p:sldId id="267" r:id="rId17"/>
    <p:sldId id="272" r:id="rId18"/>
    <p:sldId id="268" r:id="rId19"/>
    <p:sldId id="269" r:id="rId20"/>
    <p:sldId id="270" r:id="rId21"/>
    <p:sldId id="271" r:id="rId2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Master" Target="../slideMasters/slideMaster1.xml"/><Relationship Id="rId5" Type="http://schemas.openxmlformats.org/officeDocument/2006/relationships/tags" Target="../tags/tag68.xml"/><Relationship Id="rId4" Type="http://schemas.openxmlformats.org/officeDocument/2006/relationships/tags" Target="../tags/tag6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1.xml"/><Relationship Id="rId5" Type="http://schemas.openxmlformats.org/officeDocument/2006/relationships/tags" Target="../tags/tag73.xml"/><Relationship Id="rId4" Type="http://schemas.openxmlformats.org/officeDocument/2006/relationships/tags" Target="../tags/tag7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slideMaster" Target="../slideMasters/slideMaster1.xml"/><Relationship Id="rId5" Type="http://schemas.openxmlformats.org/officeDocument/2006/relationships/tags" Target="../tags/tag19.xml"/><Relationship Id="rId4" Type="http://schemas.openxmlformats.org/officeDocument/2006/relationships/tags" Target="../tags/tag18.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40.xml"/><Relationship Id="rId3" Type="http://schemas.openxmlformats.org/officeDocument/2006/relationships/tags" Target="../tags/tag35.xml"/><Relationship Id="rId7" Type="http://schemas.openxmlformats.org/officeDocument/2006/relationships/tags" Target="../tags/tag39.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slideMaster" Target="../slideMasters/slideMaster1.xml"/><Relationship Id="rId4" Type="http://schemas.openxmlformats.org/officeDocument/2006/relationships/tags" Target="../tags/tag44.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55.xml"/><Relationship Id="rId3" Type="http://schemas.openxmlformats.org/officeDocument/2006/relationships/tags" Target="../tags/tag50.xml"/><Relationship Id="rId7" Type="http://schemas.openxmlformats.org/officeDocument/2006/relationships/tags" Target="../tags/tag54.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63.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9"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7" name="Right Triangle 6"/>
          <p:cNvSpPr/>
          <p:nvPr>
            <p:custDataLst>
              <p:tags r:id="rId1"/>
            </p:custDataLst>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custDataLst>
              <p:tags r:id="rId2"/>
            </p:custDataLst>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custDataLst>
              <p:tags r:id="rId3"/>
            </p:custDataLst>
          </p:nvPr>
        </p:nvSpPr>
        <p:spPr>
          <a:xfrm rot="19140000">
            <a:off x="817112" y="1730403"/>
            <a:ext cx="5648623" cy="1204306"/>
          </a:xfrm>
        </p:spPr>
        <p:txBody>
          <a:bodyPr bIns="9144" anchor="b"/>
          <a:lstStyle>
            <a:lvl1pPr>
              <a:defRPr sz="3200"/>
            </a:lvl1pPr>
          </a:lstStyle>
          <a:p>
            <a:r>
              <a:rPr lang="he-IL" smtClean="0"/>
              <a:t>לחץ כדי לערוך סגנון כותרת של תבנית בסיס</a:t>
            </a:r>
            <a:endParaRPr lang="en-US" dirty="0"/>
          </a:p>
        </p:txBody>
      </p:sp>
      <p:sp>
        <p:nvSpPr>
          <p:cNvPr id="3" name="Subtitle 2"/>
          <p:cNvSpPr>
            <a:spLocks noGrp="1"/>
          </p:cNvSpPr>
          <p:nvPr>
            <p:ph type="subTitle" idx="1"/>
            <p:custDataLst>
              <p:tags r:id="rId4"/>
            </p:custDataLst>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he-IL" smtClean="0"/>
              <a:t>לחץ כדי לערוך סגנון כותרת משנה של תבנית בסיס</a:t>
            </a:r>
            <a:endParaRPr lang="en-US" dirty="0"/>
          </a:p>
        </p:txBody>
      </p:sp>
      <p:sp>
        <p:nvSpPr>
          <p:cNvPr id="4" name="Date Placeholder 3"/>
          <p:cNvSpPr>
            <a:spLocks noGrp="1"/>
          </p:cNvSpPr>
          <p:nvPr>
            <p:ph type="dt" sz="half" idx="10"/>
            <p:custDataLst>
              <p:tags r:id="rId5"/>
            </p:custDataLst>
          </p:nvPr>
        </p:nvSpPr>
        <p:spPr/>
        <p:txBody>
          <a:body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11"/>
            <p:custDataLst>
              <p:tags r:id="rId6"/>
            </p:custDataLst>
          </p:nvPr>
        </p:nvSpPr>
        <p:spPr/>
        <p:txBody>
          <a:bodyPr/>
          <a:lstStyle/>
          <a:p>
            <a:endParaRPr lang="he-IL" dirty="0"/>
          </a:p>
        </p:txBody>
      </p:sp>
      <p:sp>
        <p:nvSpPr>
          <p:cNvPr id="6" name="Slide Number Placeholder 5"/>
          <p:cNvSpPr>
            <a:spLocks noGrp="1"/>
          </p:cNvSpPr>
          <p:nvPr>
            <p:ph type="sldNum" sz="quarter" idx="12"/>
            <p:custDataLst>
              <p:tags r:id="rId7"/>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custDataLst>
              <p:tags r:id="rId2"/>
            </p:custDataLst>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custDataLst>
              <p:tags r:id="rId3"/>
            </p:custDataLst>
          </p:nvPr>
        </p:nvSpPr>
        <p:spPr/>
        <p:txBody>
          <a:body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11"/>
            <p:custDataLst>
              <p:tags r:id="rId4"/>
            </p:custDataLst>
          </p:nvPr>
        </p:nvSpPr>
        <p:spPr/>
        <p:txBody>
          <a:bodyPr/>
          <a:lstStyle/>
          <a:p>
            <a:endParaRPr lang="he-IL" dirty="0"/>
          </a:p>
        </p:txBody>
      </p:sp>
      <p:sp>
        <p:nvSpPr>
          <p:cNvPr id="6" name="Slide Number Placeholder 5"/>
          <p:cNvSpPr>
            <a:spLocks noGrp="1"/>
          </p:cNvSpPr>
          <p:nvPr>
            <p:ph type="sldNum" sz="quarter" idx="12"/>
            <p:custDataLst>
              <p:tags r:id="rId5"/>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custDataLst>
              <p:tags r:id="rId1"/>
            </p:custDataLst>
          </p:nvPr>
        </p:nvSpPr>
        <p:spPr>
          <a:xfrm>
            <a:off x="6629400" y="274639"/>
            <a:ext cx="2057400" cy="4678362"/>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custDataLst>
              <p:tags r:id="rId2"/>
            </p:custDataLst>
          </p:nvPr>
        </p:nvSpPr>
        <p:spPr>
          <a:xfrm>
            <a:off x="457200" y="274639"/>
            <a:ext cx="6019800" cy="4678362"/>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custDataLst>
              <p:tags r:id="rId3"/>
            </p:custDataLst>
          </p:nvPr>
        </p:nvSpPr>
        <p:spPr/>
        <p:txBody>
          <a:body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11"/>
            <p:custDataLst>
              <p:tags r:id="rId4"/>
            </p:custDataLst>
          </p:nvPr>
        </p:nvSpPr>
        <p:spPr/>
        <p:txBody>
          <a:bodyPr/>
          <a:lstStyle/>
          <a:p>
            <a:endParaRPr lang="he-IL" dirty="0"/>
          </a:p>
        </p:txBody>
      </p:sp>
      <p:sp>
        <p:nvSpPr>
          <p:cNvPr id="6" name="Slide Number Placeholder 5"/>
          <p:cNvSpPr>
            <a:spLocks noGrp="1"/>
          </p:cNvSpPr>
          <p:nvPr>
            <p:ph type="sldNum" sz="quarter" idx="12"/>
            <p:custDataLst>
              <p:tags r:id="rId5"/>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he-IL" smtClean="0"/>
              <a:t>לחץ כדי לערוך סגנון כותרת של תבנית בסיס</a:t>
            </a:r>
            <a:endParaRPr lang="en-US"/>
          </a:p>
        </p:txBody>
      </p:sp>
      <p:sp>
        <p:nvSpPr>
          <p:cNvPr id="3" name="Content Placeholder 2"/>
          <p:cNvSpPr>
            <a:spLocks noGrp="1"/>
          </p:cNvSpPr>
          <p:nvPr>
            <p:ph idx="1"/>
            <p:custDataLst>
              <p:tags r:id="rId2"/>
            </p:custDataLst>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custDataLst>
              <p:tags r:id="rId3"/>
            </p:custDataLst>
          </p:nvPr>
        </p:nvSpPr>
        <p:spPr/>
        <p:txBody>
          <a:body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11"/>
            <p:custDataLst>
              <p:tags r:id="rId4"/>
            </p:custDataLst>
          </p:nvPr>
        </p:nvSpPr>
        <p:spPr/>
        <p:txBody>
          <a:bodyPr/>
          <a:lstStyle/>
          <a:p>
            <a:endParaRPr lang="he-IL" dirty="0"/>
          </a:p>
        </p:txBody>
      </p:sp>
      <p:sp>
        <p:nvSpPr>
          <p:cNvPr id="6" name="Slide Number Placeholder 5"/>
          <p:cNvSpPr>
            <a:spLocks noGrp="1"/>
          </p:cNvSpPr>
          <p:nvPr>
            <p:ph type="sldNum" sz="quarter" idx="12"/>
            <p:custDataLst>
              <p:tags r:id="rId5"/>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8" name="Freeform 7"/>
          <p:cNvSpPr/>
          <p:nvPr>
            <p:custDataLst>
              <p:tags r:id="rId1"/>
            </p:custDataLst>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custDataLst>
              <p:tags r:id="rId2"/>
            </p:custDataLst>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custDataLst>
              <p:tags r:id="rId3"/>
            </p:custDataLst>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he-IL" smtClean="0"/>
              <a:t>לחץ כדי לערוך סגנון כותרת של תבנית בסיס</a:t>
            </a:r>
            <a:endParaRPr lang="en-US" dirty="0"/>
          </a:p>
        </p:txBody>
      </p:sp>
      <p:sp>
        <p:nvSpPr>
          <p:cNvPr id="3" name="Text Placeholder 2"/>
          <p:cNvSpPr>
            <a:spLocks noGrp="1"/>
          </p:cNvSpPr>
          <p:nvPr>
            <p:ph type="body" idx="1"/>
            <p:custDataLst>
              <p:tags r:id="rId4"/>
            </p:custDataLst>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he-IL" smtClean="0"/>
              <a:t>לחץ כדי לערוך סגנונות טקסט של תבנית בסיס</a:t>
            </a:r>
          </a:p>
        </p:txBody>
      </p:sp>
      <p:sp>
        <p:nvSpPr>
          <p:cNvPr id="4" name="Date Placeholder 3"/>
          <p:cNvSpPr>
            <a:spLocks noGrp="1"/>
          </p:cNvSpPr>
          <p:nvPr>
            <p:ph type="dt" sz="half" idx="10"/>
            <p:custDataLst>
              <p:tags r:id="rId5"/>
            </p:custDataLst>
          </p:nvPr>
        </p:nvSpPr>
        <p:spPr/>
        <p:txBody>
          <a:body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11"/>
            <p:custDataLst>
              <p:tags r:id="rId6"/>
            </p:custDataLst>
          </p:nvPr>
        </p:nvSpPr>
        <p:spPr/>
        <p:txBody>
          <a:bodyPr/>
          <a:lstStyle/>
          <a:p>
            <a:endParaRPr lang="he-IL" dirty="0"/>
          </a:p>
        </p:txBody>
      </p:sp>
      <p:sp>
        <p:nvSpPr>
          <p:cNvPr id="6" name="Slide Number Placeholder 5"/>
          <p:cNvSpPr>
            <a:spLocks noGrp="1"/>
          </p:cNvSpPr>
          <p:nvPr>
            <p:ph type="sldNum" sz="quarter" idx="12"/>
            <p:custDataLst>
              <p:tags r:id="rId7"/>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custDataLst>
              <p:tags r:id="rId2"/>
            </p:custDataLst>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custDataLst>
              <p:tags r:id="rId3"/>
            </p:custDataLst>
          </p:nvPr>
        </p:nvSpPr>
        <p:spPr/>
        <p:txBody>
          <a:bodyPr/>
          <a:lstStyle/>
          <a:p>
            <a:fld id="{B63FC58A-8223-4040-9C48-1C623491EDCF}" type="datetimeFigureOut">
              <a:rPr lang="he-IL" smtClean="0"/>
              <a:pPr/>
              <a:t>כ'/אדר א/תשע"ט</a:t>
            </a:fld>
            <a:endParaRPr lang="he-IL" dirty="0"/>
          </a:p>
        </p:txBody>
      </p:sp>
      <p:sp>
        <p:nvSpPr>
          <p:cNvPr id="6" name="Footer Placeholder 5"/>
          <p:cNvSpPr>
            <a:spLocks noGrp="1"/>
          </p:cNvSpPr>
          <p:nvPr>
            <p:ph type="ftr" sz="quarter" idx="11"/>
            <p:custDataLst>
              <p:tags r:id="rId4"/>
            </p:custDataLst>
          </p:nvPr>
        </p:nvSpPr>
        <p:spPr/>
        <p:txBody>
          <a:bodyPr/>
          <a:lstStyle/>
          <a:p>
            <a:endParaRPr lang="he-IL" dirty="0"/>
          </a:p>
        </p:txBody>
      </p:sp>
      <p:sp>
        <p:nvSpPr>
          <p:cNvPr id="7" name="Slide Number Placeholder 6"/>
          <p:cNvSpPr>
            <a:spLocks noGrp="1"/>
          </p:cNvSpPr>
          <p:nvPr>
            <p:ph type="sldNum" sz="quarter" idx="12"/>
            <p:custDataLst>
              <p:tags r:id="rId5"/>
            </p:custDataLst>
          </p:nvPr>
        </p:nvSpPr>
        <p:spPr/>
        <p:txBody>
          <a:bodyPr/>
          <a:lstStyle/>
          <a:p>
            <a:fld id="{DC7FCB91-D9FA-41FF-AF64-68163CA1B023}" type="slidenum">
              <a:rPr lang="he-IL" smtClean="0"/>
              <a:pPr/>
              <a:t>‹#›</a:t>
            </a:fld>
            <a:endParaRPr lang="he-IL" dirty="0"/>
          </a:p>
        </p:txBody>
      </p:sp>
      <p:sp>
        <p:nvSpPr>
          <p:cNvPr id="8" name="Title 7"/>
          <p:cNvSpPr>
            <a:spLocks noGrp="1"/>
          </p:cNvSpPr>
          <p:nvPr>
            <p:ph type="title"/>
            <p:custDataLst>
              <p:tags r:id="rId6"/>
            </p:custDataLst>
          </p:nvPr>
        </p:nvSpPr>
        <p:spPr/>
        <p:txBody>
          <a:bodyPr/>
          <a:lstStyle/>
          <a:p>
            <a:r>
              <a:rPr lang="he-IL" smtClean="0"/>
              <a:t>לחץ כדי לערוך סגנון כותרת של תבנית בסיס</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lvl1pPr>
              <a:defRPr/>
            </a:lvl1pPr>
          </a:lstStyle>
          <a:p>
            <a:r>
              <a:rPr lang="he-IL" smtClean="0"/>
              <a:t>לחץ כדי לערוך סגנון כותרת של תבנית בסיס</a:t>
            </a:r>
            <a:endParaRPr lang="en-US"/>
          </a:p>
        </p:txBody>
      </p:sp>
      <p:sp>
        <p:nvSpPr>
          <p:cNvPr id="3" name="Text Placeholder 2"/>
          <p:cNvSpPr>
            <a:spLocks noGrp="1"/>
          </p:cNvSpPr>
          <p:nvPr>
            <p:ph type="body" idx="1"/>
            <p:custDataLst>
              <p:tags r:id="rId2"/>
            </p:custDataLst>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he-IL" smtClean="0"/>
              <a:t>לחץ כדי לערוך סגנונות טקסט של תבנית בסיס</a:t>
            </a:r>
          </a:p>
        </p:txBody>
      </p:sp>
      <p:sp>
        <p:nvSpPr>
          <p:cNvPr id="4" name="Content Placeholder 3"/>
          <p:cNvSpPr>
            <a:spLocks noGrp="1"/>
          </p:cNvSpPr>
          <p:nvPr>
            <p:ph sz="half" idx="2"/>
            <p:custDataLst>
              <p:tags r:id="rId3"/>
            </p:custDataLst>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custDataLst>
              <p:tags r:id="rId4"/>
            </p:custDataLst>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he-IL" smtClean="0"/>
              <a:t>לחץ כדי לערוך סגנונות טקסט של תבנית בסיס</a:t>
            </a:r>
          </a:p>
        </p:txBody>
      </p:sp>
      <p:sp>
        <p:nvSpPr>
          <p:cNvPr id="6" name="Content Placeholder 5"/>
          <p:cNvSpPr>
            <a:spLocks noGrp="1"/>
          </p:cNvSpPr>
          <p:nvPr>
            <p:ph sz="quarter" idx="4"/>
            <p:custDataLst>
              <p:tags r:id="rId5"/>
            </p:custDataLst>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custDataLst>
              <p:tags r:id="rId6"/>
            </p:custDataLst>
          </p:nvPr>
        </p:nvSpPr>
        <p:spPr/>
        <p:txBody>
          <a:bodyPr/>
          <a:lstStyle/>
          <a:p>
            <a:fld id="{B63FC58A-8223-4040-9C48-1C623491EDCF}" type="datetimeFigureOut">
              <a:rPr lang="he-IL" smtClean="0"/>
              <a:pPr/>
              <a:t>כ'/אדר א/תשע"ט</a:t>
            </a:fld>
            <a:endParaRPr lang="he-IL" dirty="0"/>
          </a:p>
        </p:txBody>
      </p:sp>
      <p:sp>
        <p:nvSpPr>
          <p:cNvPr id="8" name="Footer Placeholder 7"/>
          <p:cNvSpPr>
            <a:spLocks noGrp="1"/>
          </p:cNvSpPr>
          <p:nvPr>
            <p:ph type="ftr" sz="quarter" idx="11"/>
            <p:custDataLst>
              <p:tags r:id="rId7"/>
            </p:custDataLst>
          </p:nvPr>
        </p:nvSpPr>
        <p:spPr/>
        <p:txBody>
          <a:bodyPr/>
          <a:lstStyle/>
          <a:p>
            <a:endParaRPr lang="he-IL" dirty="0"/>
          </a:p>
        </p:txBody>
      </p:sp>
      <p:sp>
        <p:nvSpPr>
          <p:cNvPr id="9" name="Slide Number Placeholder 8"/>
          <p:cNvSpPr>
            <a:spLocks noGrp="1"/>
          </p:cNvSpPr>
          <p:nvPr>
            <p:ph type="sldNum" sz="quarter" idx="12"/>
            <p:custDataLst>
              <p:tags r:id="rId8"/>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he-IL" smtClean="0"/>
              <a:t>לחץ כדי לערוך סגנון כותרת של תבנית בסיס</a:t>
            </a:r>
            <a:endParaRPr lang="en-US"/>
          </a:p>
        </p:txBody>
      </p:sp>
      <p:sp>
        <p:nvSpPr>
          <p:cNvPr id="3" name="Date Placeholder 2"/>
          <p:cNvSpPr>
            <a:spLocks noGrp="1"/>
          </p:cNvSpPr>
          <p:nvPr>
            <p:ph type="dt" sz="half" idx="10"/>
            <p:custDataLst>
              <p:tags r:id="rId2"/>
            </p:custDataLst>
          </p:nvPr>
        </p:nvSpPr>
        <p:spPr/>
        <p:txBody>
          <a:bodyPr/>
          <a:lstStyle/>
          <a:p>
            <a:fld id="{B63FC58A-8223-4040-9C48-1C623491EDCF}" type="datetimeFigureOut">
              <a:rPr lang="he-IL" smtClean="0"/>
              <a:pPr/>
              <a:t>כ'/אדר א/תשע"ט</a:t>
            </a:fld>
            <a:endParaRPr lang="he-IL" dirty="0"/>
          </a:p>
        </p:txBody>
      </p:sp>
      <p:sp>
        <p:nvSpPr>
          <p:cNvPr id="4" name="Footer Placeholder 3"/>
          <p:cNvSpPr>
            <a:spLocks noGrp="1"/>
          </p:cNvSpPr>
          <p:nvPr>
            <p:ph type="ftr" sz="quarter" idx="11"/>
            <p:custDataLst>
              <p:tags r:id="rId3"/>
            </p:custDataLst>
          </p:nvPr>
        </p:nvSpPr>
        <p:spPr/>
        <p:txBody>
          <a:bodyPr/>
          <a:lstStyle/>
          <a:p>
            <a:endParaRPr lang="he-IL" dirty="0"/>
          </a:p>
        </p:txBody>
      </p:sp>
      <p:sp>
        <p:nvSpPr>
          <p:cNvPr id="5" name="Slide Number Placeholder 4"/>
          <p:cNvSpPr>
            <a:spLocks noGrp="1"/>
          </p:cNvSpPr>
          <p:nvPr>
            <p:ph type="sldNum" sz="quarter" idx="12"/>
            <p:custDataLst>
              <p:tags r:id="rId4"/>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1"/>
            </p:custDataLst>
          </p:nvPr>
        </p:nvSpPr>
        <p:spPr/>
        <p:txBody>
          <a:bodyPr/>
          <a:lstStyle/>
          <a:p>
            <a:fld id="{B63FC58A-8223-4040-9C48-1C623491EDCF}" type="datetimeFigureOut">
              <a:rPr lang="he-IL" smtClean="0"/>
              <a:pPr/>
              <a:t>כ'/אדר א/תשע"ט</a:t>
            </a:fld>
            <a:endParaRPr lang="he-IL" dirty="0"/>
          </a:p>
        </p:txBody>
      </p:sp>
      <p:sp>
        <p:nvSpPr>
          <p:cNvPr id="3" name="Footer Placeholder 2"/>
          <p:cNvSpPr>
            <a:spLocks noGrp="1"/>
          </p:cNvSpPr>
          <p:nvPr>
            <p:ph type="ftr" sz="quarter" idx="11"/>
            <p:custDataLst>
              <p:tags r:id="rId2"/>
            </p:custDataLst>
          </p:nvPr>
        </p:nvSpPr>
        <p:spPr/>
        <p:txBody>
          <a:bodyPr/>
          <a:lstStyle/>
          <a:p>
            <a:endParaRPr lang="he-IL" dirty="0"/>
          </a:p>
        </p:txBody>
      </p:sp>
      <p:sp>
        <p:nvSpPr>
          <p:cNvPr id="4" name="Slide Number Placeholder 3"/>
          <p:cNvSpPr>
            <a:spLocks noGrp="1"/>
          </p:cNvSpPr>
          <p:nvPr>
            <p:ph type="sldNum" sz="quarter" idx="12"/>
            <p:custDataLst>
              <p:tags r:id="rId3"/>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17" name="Right Triangle 16"/>
          <p:cNvSpPr/>
          <p:nvPr>
            <p:custDataLst>
              <p:tags r:id="rId1"/>
            </p:custDataLst>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custDataLst>
              <p:tags r:id="rId2"/>
            </p:custDataLst>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custDataLst>
              <p:tags r:id="rId3"/>
            </p:custDataLst>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he-IL" smtClean="0"/>
              <a:t>לחץ כדי לערוך סגנון כותרת של תבנית בסיס</a:t>
            </a:r>
            <a:endParaRPr lang="en-US" dirty="0"/>
          </a:p>
        </p:txBody>
      </p:sp>
      <p:sp>
        <p:nvSpPr>
          <p:cNvPr id="3" name="Content Placeholder 2"/>
          <p:cNvSpPr>
            <a:spLocks noGrp="1"/>
          </p:cNvSpPr>
          <p:nvPr>
            <p:ph idx="1"/>
            <p:custDataLst>
              <p:tags r:id="rId4"/>
            </p:custDataLst>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custDataLst>
              <p:tags r:id="rId5"/>
            </p:custDataLst>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he-IL" smtClean="0"/>
              <a:t>לחץ כדי לערוך סגנונות טקסט של תבנית בסיס</a:t>
            </a:r>
          </a:p>
        </p:txBody>
      </p:sp>
      <p:sp>
        <p:nvSpPr>
          <p:cNvPr id="5" name="Date Placeholder 4"/>
          <p:cNvSpPr>
            <a:spLocks noGrp="1"/>
          </p:cNvSpPr>
          <p:nvPr>
            <p:ph type="dt" sz="half" idx="10"/>
            <p:custDataLst>
              <p:tags r:id="rId6"/>
            </p:custDataLst>
          </p:nvPr>
        </p:nvSpPr>
        <p:spPr/>
        <p:txBody>
          <a:bodyPr/>
          <a:lstStyle/>
          <a:p>
            <a:fld id="{B63FC58A-8223-4040-9C48-1C623491EDCF}" type="datetimeFigureOut">
              <a:rPr lang="he-IL" smtClean="0"/>
              <a:pPr/>
              <a:t>כ'/אדר א/תשע"ט</a:t>
            </a:fld>
            <a:endParaRPr lang="he-IL" dirty="0"/>
          </a:p>
        </p:txBody>
      </p:sp>
      <p:sp>
        <p:nvSpPr>
          <p:cNvPr id="6" name="Footer Placeholder 5"/>
          <p:cNvSpPr>
            <a:spLocks noGrp="1"/>
          </p:cNvSpPr>
          <p:nvPr>
            <p:ph type="ftr" sz="quarter" idx="11"/>
            <p:custDataLst>
              <p:tags r:id="rId7"/>
            </p:custDataLst>
          </p:nvPr>
        </p:nvSpPr>
        <p:spPr/>
        <p:txBody>
          <a:bodyPr/>
          <a:lstStyle>
            <a:lvl1pPr>
              <a:defRPr>
                <a:solidFill>
                  <a:schemeClr val="tx2"/>
                </a:solidFill>
              </a:defRPr>
            </a:lvl1pPr>
          </a:lstStyle>
          <a:p>
            <a:endParaRPr lang="he-IL" dirty="0"/>
          </a:p>
        </p:txBody>
      </p:sp>
      <p:sp>
        <p:nvSpPr>
          <p:cNvPr id="7" name="Slide Number Placeholder 6"/>
          <p:cNvSpPr>
            <a:spLocks noGrp="1"/>
          </p:cNvSpPr>
          <p:nvPr>
            <p:ph type="sldNum" sz="quarter" idx="12"/>
            <p:custDataLst>
              <p:tags r:id="rId8"/>
            </p:custDataLst>
          </p:nvPr>
        </p:nvSpPr>
        <p:spPr>
          <a:ln>
            <a:solidFill>
              <a:schemeClr val="tx2"/>
            </a:solidFill>
          </a:ln>
        </p:spPr>
        <p:txBody>
          <a:bodyPr/>
          <a:lstStyle>
            <a:lvl1pPr>
              <a:defRPr>
                <a:solidFill>
                  <a:schemeClr val="tx2"/>
                </a:solidFill>
              </a:defRPr>
            </a:lvl1pPr>
          </a:lstStyle>
          <a:p>
            <a:fld id="{DC7FCB91-D9FA-41FF-AF64-68163CA1B023}" type="slidenum">
              <a:rPr lang="he-IL" smtClean="0"/>
              <a:pPr/>
              <a:t>‹#›</a:t>
            </a:fld>
            <a:endParaRPr lang="he-I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11" name="Picture Placeholder 10"/>
          <p:cNvSpPr>
            <a:spLocks noGrp="1"/>
          </p:cNvSpPr>
          <p:nvPr>
            <p:ph type="pic" sz="quarter" idx="14"/>
            <p:custDataLst>
              <p:tags r:id="rId1"/>
            </p:custDataLst>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he-IL" dirty="0" smtClean="0"/>
              <a:t>לחץ על הסמל כדי להוסיף תמונה</a:t>
            </a:r>
            <a:endParaRPr lang="en-US" dirty="0"/>
          </a:p>
        </p:txBody>
      </p:sp>
      <p:sp>
        <p:nvSpPr>
          <p:cNvPr id="9" name="Right Triangle 8"/>
          <p:cNvSpPr/>
          <p:nvPr>
            <p:custDataLst>
              <p:tags r:id="rId2"/>
            </p:custDataLst>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custDataLst>
              <p:tags r:id="rId3"/>
            </p:custDataLst>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custDataLst>
              <p:tags r:id="rId4"/>
            </p:custDataLst>
          </p:nvPr>
        </p:nvSpPr>
        <p:spPr>
          <a:xfrm rot="19140000">
            <a:off x="671197" y="1717501"/>
            <a:ext cx="5486400" cy="867444"/>
          </a:xfrm>
        </p:spPr>
        <p:txBody>
          <a:bodyPr anchor="b"/>
          <a:lstStyle>
            <a:lvl1pPr algn="l">
              <a:defRPr sz="2800" b="0">
                <a:latin typeface="+mj-lt"/>
              </a:defRPr>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custDataLst>
              <p:tags r:id="rId5"/>
            </p:custDataLst>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custDataLst>
              <p:tags r:id="rId6"/>
            </p:custDataLst>
          </p:nvPr>
        </p:nvSpPr>
        <p:spPr/>
        <p:txBody>
          <a:bodyPr/>
          <a:lstStyle/>
          <a:p>
            <a:fld id="{B63FC58A-8223-4040-9C48-1C623491EDCF}" type="datetimeFigureOut">
              <a:rPr lang="he-IL" smtClean="0"/>
              <a:pPr/>
              <a:t>כ'/אדר א/תשע"ט</a:t>
            </a:fld>
            <a:endParaRPr lang="he-IL" dirty="0"/>
          </a:p>
        </p:txBody>
      </p:sp>
      <p:sp>
        <p:nvSpPr>
          <p:cNvPr id="6" name="Footer Placeholder 5"/>
          <p:cNvSpPr>
            <a:spLocks noGrp="1"/>
          </p:cNvSpPr>
          <p:nvPr>
            <p:ph type="ftr" sz="quarter" idx="11"/>
            <p:custDataLst>
              <p:tags r:id="rId7"/>
            </p:custDataLst>
          </p:nvPr>
        </p:nvSpPr>
        <p:spPr/>
        <p:txBody>
          <a:bodyPr/>
          <a:lstStyle/>
          <a:p>
            <a:endParaRPr lang="he-IL" dirty="0"/>
          </a:p>
        </p:txBody>
      </p:sp>
      <p:sp>
        <p:nvSpPr>
          <p:cNvPr id="7" name="Slide Number Placeholder 6"/>
          <p:cNvSpPr>
            <a:spLocks noGrp="1"/>
          </p:cNvSpPr>
          <p:nvPr>
            <p:ph type="sldNum" sz="quarter" idx="12"/>
            <p:custDataLst>
              <p:tags r:id="rId8"/>
            </p:custDataLst>
          </p:nvPr>
        </p:nvSpPr>
        <p:spPr/>
        <p:txBody>
          <a:bodyPr/>
          <a:lstStyle/>
          <a:p>
            <a:fld id="{DC7FCB91-D9FA-41FF-AF64-68163CA1B023}" type="slidenum">
              <a:rPr lang="he-IL" smtClean="0"/>
              <a:pPr/>
              <a:t>‹#›</a:t>
            </a:fld>
            <a:endParaRPr lang="he-I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tags" Target="../tags/tag7.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custDataLst>
              <p:tags r:id="rId13"/>
            </p:custDataLst>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custDataLst>
              <p:tags r:id="rId14"/>
            </p:custDataLst>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custDataLst>
              <p:tags r:id="rId15"/>
            </p:custDataLst>
          </p:nvPr>
        </p:nvSpPr>
        <p:spPr>
          <a:xfrm>
            <a:off x="822960" y="365760"/>
            <a:ext cx="7520940" cy="548640"/>
          </a:xfrm>
          <a:prstGeom prst="rect">
            <a:avLst/>
          </a:prstGeom>
        </p:spPr>
        <p:txBody>
          <a:bodyPr vert="horz" lIns="91440" tIns="45720" rIns="91440" bIns="45720" rtlCol="0" anchor="ctr">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custDataLst>
              <p:tags r:id="rId16"/>
            </p:custDataLst>
          </p:nvPr>
        </p:nvSpPr>
        <p:spPr>
          <a:xfrm>
            <a:off x="822960" y="1100628"/>
            <a:ext cx="7520940" cy="3579849"/>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custDataLst>
              <p:tags r:id="rId17"/>
            </p:custDataLst>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63FC58A-8223-4040-9C48-1C623491EDCF}" type="datetimeFigureOut">
              <a:rPr lang="he-IL" smtClean="0"/>
              <a:pPr/>
              <a:t>כ'/אדר א/תשע"ט</a:t>
            </a:fld>
            <a:endParaRPr lang="he-IL" dirty="0"/>
          </a:p>
        </p:txBody>
      </p:sp>
      <p:sp>
        <p:nvSpPr>
          <p:cNvPr id="5" name="Footer Placeholder 4"/>
          <p:cNvSpPr>
            <a:spLocks noGrp="1"/>
          </p:cNvSpPr>
          <p:nvPr>
            <p:ph type="ftr" sz="quarter" idx="3"/>
            <p:custDataLst>
              <p:tags r:id="rId18"/>
            </p:custDataLst>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he-IL" dirty="0"/>
          </a:p>
        </p:txBody>
      </p:sp>
      <p:sp>
        <p:nvSpPr>
          <p:cNvPr id="6" name="Slide Number Placeholder 5"/>
          <p:cNvSpPr>
            <a:spLocks noGrp="1"/>
          </p:cNvSpPr>
          <p:nvPr>
            <p:ph type="sldNum" sz="quarter" idx="4"/>
            <p:custDataLst>
              <p:tags r:id="rId19"/>
            </p:custDataLst>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DC7FCB91-D9FA-41FF-AF64-68163CA1B023}" type="slidenum">
              <a:rPr lang="he-IL" smtClean="0"/>
              <a:pPr/>
              <a:t>‹#›</a:t>
            </a:fld>
            <a:endParaRPr lang="he-IL"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custDataLst>
              <p:tags r:id="rId2"/>
            </p:custDataLst>
          </p:nvPr>
        </p:nvSpPr>
        <p:spPr/>
        <p:txBody>
          <a:bodyPr/>
          <a:lstStyle/>
          <a:p>
            <a:r>
              <a:rPr lang="he-IL" dirty="0" smtClean="0"/>
              <a:t>תשלומי הורים</a:t>
            </a:r>
            <a:endParaRPr lang="he-IL" dirty="0"/>
          </a:p>
        </p:txBody>
      </p:sp>
      <p:sp>
        <p:nvSpPr>
          <p:cNvPr id="3" name="כותרת משנה 2"/>
          <p:cNvSpPr>
            <a:spLocks noGrp="1"/>
          </p:cNvSpPr>
          <p:nvPr>
            <p:ph type="subTitle" idx="1"/>
            <p:custDataLst>
              <p:tags r:id="rId3"/>
            </p:custDataLst>
          </p:nvPr>
        </p:nvSpPr>
        <p:spPr/>
        <p:txBody>
          <a:bodyPr/>
          <a:lstStyle/>
          <a:p>
            <a:r>
              <a:rPr lang="he-IL" dirty="0" smtClean="0"/>
              <a:t>דוח ביקורת פנים מועצה אזורית מגידו</a:t>
            </a:r>
            <a:endParaRPr lang="he-IL" dirty="0"/>
          </a:p>
        </p:txBody>
      </p:sp>
    </p:spTree>
    <p:custDataLst>
      <p:tags r:id="rId1"/>
    </p:custDataLst>
    <p:extLst>
      <p:ext uri="{BB962C8B-B14F-4D97-AF65-F5344CB8AC3E}">
        <p14:creationId xmlns:p14="http://schemas.microsoft.com/office/powerpoint/2010/main" val="823620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b="1" u="sng" dirty="0" smtClean="0"/>
              <a:t>שיטת הביקורת והיקפה </a:t>
            </a:r>
            <a:endParaRPr lang="en-US" dirty="0"/>
          </a:p>
        </p:txBody>
      </p:sp>
      <p:sp>
        <p:nvSpPr>
          <p:cNvPr id="3" name="מציין מיקום תוכן 2"/>
          <p:cNvSpPr>
            <a:spLocks noGrp="1"/>
          </p:cNvSpPr>
          <p:nvPr>
            <p:ph idx="1"/>
            <p:custDataLst>
              <p:tags r:id="rId3"/>
            </p:custDataLst>
          </p:nvPr>
        </p:nvSpPr>
        <p:spPr/>
        <p:txBody>
          <a:bodyPr>
            <a:normAutofit/>
          </a:bodyPr>
          <a:lstStyle/>
          <a:p>
            <a:pPr lvl="0"/>
            <a:r>
              <a:rPr lang="he-IL" sz="1800" b="1" dirty="0" smtClean="0"/>
              <a:t>הביקורת </a:t>
            </a:r>
            <a:r>
              <a:rPr lang="he-IL" sz="1800" b="1" dirty="0"/>
              <a:t>התמקדה ב:</a:t>
            </a:r>
            <a:endParaRPr lang="en-US" sz="1800" dirty="0"/>
          </a:p>
          <a:p>
            <a:pPr>
              <a:buFont typeface="Arial" pitchFamily="34" charset="0"/>
              <a:buChar char="•"/>
            </a:pPr>
            <a:r>
              <a:rPr lang="he-IL" sz="1800" b="1" dirty="0" smtClean="0"/>
              <a:t>מוסדות </a:t>
            </a:r>
            <a:r>
              <a:rPr lang="he-IL" sz="1800" b="1" dirty="0"/>
              <a:t>החינוך בתחומי המועצה </a:t>
            </a:r>
            <a:r>
              <a:rPr lang="he-IL" sz="1800" b="1" dirty="0" smtClean="0"/>
              <a:t>.</a:t>
            </a:r>
          </a:p>
          <a:p>
            <a:pPr>
              <a:buFont typeface="Arial" pitchFamily="34" charset="0"/>
              <a:buChar char="•"/>
            </a:pPr>
            <a:r>
              <a:rPr lang="he-IL" sz="1800" b="1" dirty="0" smtClean="0"/>
              <a:t>מפגש </a:t>
            </a:r>
            <a:r>
              <a:rPr lang="he-IL" sz="1800" b="1" dirty="0"/>
              <a:t>עם המנהלים ובעלי תפקידים  בבתי </a:t>
            </a:r>
            <a:r>
              <a:rPr lang="he-IL" sz="1800" b="1" dirty="0" smtClean="0"/>
              <a:t>הספר. </a:t>
            </a:r>
          </a:p>
          <a:p>
            <a:pPr>
              <a:buFont typeface="Arial" pitchFamily="34" charset="0"/>
              <a:buChar char="•"/>
            </a:pPr>
            <a:r>
              <a:rPr lang="he-IL" sz="1800" b="1" dirty="0" smtClean="0"/>
              <a:t>ביקורת </a:t>
            </a:r>
            <a:r>
              <a:rPr lang="he-IL" sz="1800" b="1" dirty="0"/>
              <a:t>באגפי  המועצה.</a:t>
            </a:r>
            <a:endParaRPr lang="en-US" sz="1800" dirty="0"/>
          </a:p>
          <a:p>
            <a:pPr>
              <a:buFont typeface="Arial" pitchFamily="34" charset="0"/>
              <a:buChar char="•"/>
            </a:pPr>
            <a:r>
              <a:rPr lang="he-IL" sz="1800" b="1" dirty="0" smtClean="0"/>
              <a:t>מפגש </a:t>
            </a:r>
            <a:r>
              <a:rPr lang="he-IL" sz="1800" b="1" dirty="0"/>
              <a:t>עם בעלי תפקידים </a:t>
            </a:r>
            <a:r>
              <a:rPr lang="he-IL" sz="1800" b="1" dirty="0" smtClean="0"/>
              <a:t>ומנהל </a:t>
            </a:r>
            <a:r>
              <a:rPr lang="he-IL" sz="1800" b="1" dirty="0"/>
              <a:t>אגף החינוך  ואגף הכספים .</a:t>
            </a:r>
            <a:endParaRPr lang="en-US" sz="1800" dirty="0"/>
          </a:p>
          <a:p>
            <a:pPr marL="0" indent="0">
              <a:buNone/>
            </a:pPr>
            <a:r>
              <a:rPr lang="he-IL" sz="1800" b="1" dirty="0"/>
              <a:t> </a:t>
            </a:r>
            <a:endParaRPr lang="en-US" sz="1800" dirty="0"/>
          </a:p>
          <a:p>
            <a:pPr lvl="0">
              <a:buFont typeface="Arial" pitchFamily="34" charset="0"/>
              <a:buChar char="•"/>
            </a:pPr>
            <a:r>
              <a:rPr lang="he-IL" sz="1800" b="1" dirty="0"/>
              <a:t>הביקורת נערכה תוך תאום מלא עם הנהלות בתי הספר ומטה המועצה.   </a:t>
            </a:r>
            <a:endParaRPr lang="en-US" sz="1800" dirty="0"/>
          </a:p>
          <a:p>
            <a:pPr lvl="0">
              <a:buFont typeface="Arial" pitchFamily="34" charset="0"/>
              <a:buChar char="•"/>
            </a:pPr>
            <a:r>
              <a:rPr lang="he-IL" sz="1800" b="1" dirty="0"/>
              <a:t>נבדקו נתוני בתי הספר כפי שהוצגו ואושרו בהנהלות המוסד וע"י ההנהלות הציבוריות , כולל אגף החינוך .</a:t>
            </a:r>
            <a:endParaRPr lang="en-US" sz="1800" dirty="0"/>
          </a:p>
          <a:p>
            <a:endParaRPr lang="he-IL" sz="1800" dirty="0"/>
          </a:p>
        </p:txBody>
      </p:sp>
    </p:spTree>
    <p:custDataLst>
      <p:tags r:id="rId1"/>
    </p:custDataLst>
    <p:extLst>
      <p:ext uri="{BB962C8B-B14F-4D97-AF65-F5344CB8AC3E}">
        <p14:creationId xmlns:p14="http://schemas.microsoft.com/office/powerpoint/2010/main" val="2140560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עיקרי הממצאים</a:t>
            </a:r>
            <a:r>
              <a:rPr lang="he-IL" b="1" dirty="0" smtClean="0"/>
              <a:t>:</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a:xfrm>
            <a:off x="827584" y="1052736"/>
            <a:ext cx="7520940" cy="3579849"/>
          </a:xfrm>
        </p:spPr>
        <p:txBody>
          <a:bodyPr>
            <a:normAutofit/>
          </a:bodyPr>
          <a:lstStyle/>
          <a:p>
            <a:r>
              <a:rPr lang="he-IL" sz="1800" b="1" dirty="0" smtClean="0"/>
              <a:t>מבדיקת </a:t>
            </a:r>
            <a:r>
              <a:rPr lang="he-IL" sz="1800" b="1" dirty="0"/>
              <a:t>הנחיות משרד החינוך עולה , כי גבית יתר של הנהלת בית הספר וועד ההורים אינה כמתחייב . אין להנהלת בית הספר ולוועד ההורים סמכות לחייב גבית כל סכום מעבר  לסכום  שמאשר משרד החינוך במערכת "אפיק" .</a:t>
            </a:r>
            <a:endParaRPr lang="en-US" sz="1800" dirty="0"/>
          </a:p>
          <a:p>
            <a:endParaRPr lang="en-US" sz="1800" dirty="0"/>
          </a:p>
          <a:p>
            <a:r>
              <a:rPr lang="he-IL" sz="1800" b="1" dirty="0" smtClean="0"/>
              <a:t>הביקורת </a:t>
            </a:r>
            <a:r>
              <a:rPr lang="he-IL" sz="1800" b="1" dirty="0"/>
              <a:t>ממליצה לבית הספר ולהנהלה הרחבה של ההורים לפעול כמתחייב מהוראת חוזר מנכ"ל משרד החינוך, ולהגיש את כל התקציב לאישור המשרד במערכת "אפיק" . כל סכום נוסף שיעבור את המכסה שהגדיר משרד החינוך יוכל לקבל הגדרה של </a:t>
            </a:r>
            <a:r>
              <a:rPr lang="he-IL" sz="1800" b="1" u="sng" dirty="0"/>
              <a:t>השתתפות הורים בהוצאות חינוכיות ייחודיות מרצון</a:t>
            </a:r>
            <a:r>
              <a:rPr lang="he-IL" sz="1800" b="1" dirty="0"/>
              <a:t> , ללא תנאי השתתפות התלמיד בפעילות החינוכית .</a:t>
            </a:r>
            <a:endParaRPr lang="en-US" sz="1800" dirty="0"/>
          </a:p>
        </p:txBody>
      </p:sp>
    </p:spTree>
    <p:custDataLst>
      <p:tags r:id="rId1"/>
    </p:custDataLst>
    <p:extLst>
      <p:ext uri="{BB962C8B-B14F-4D97-AF65-F5344CB8AC3E}">
        <p14:creationId xmlns:p14="http://schemas.microsoft.com/office/powerpoint/2010/main" val="3808039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תמחור תשלומי הורים</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a:bodyPr>
          <a:lstStyle/>
          <a:p>
            <a:r>
              <a:rPr lang="he-IL" sz="1800" b="1" dirty="0" smtClean="0"/>
              <a:t>נמצא </a:t>
            </a:r>
            <a:r>
              <a:rPr lang="he-IL" sz="1800" b="1" dirty="0"/>
              <a:t>כי ,לא מתבצע תמחור פרטני לפי סעיפים המפרטים את העלות לכל פרויקט , מגמה או עלות מורה מתגבר, אלא הצבעה כללית על תמחור כולל .</a:t>
            </a:r>
            <a:endParaRPr lang="en-US" sz="1800" dirty="0"/>
          </a:p>
          <a:p>
            <a:r>
              <a:rPr lang="he-IL" sz="1800" b="1" dirty="0"/>
              <a:t>כך שלהנהלה הרחבה  אין מידע על העלויות של כל פעילות בביה"ס וכל המנדט הינו של ביה"ס</a:t>
            </a:r>
            <a:r>
              <a:rPr lang="he-IL" sz="1800" b="1" dirty="0" smtClean="0"/>
              <a:t>.</a:t>
            </a:r>
            <a:endParaRPr lang="en-US" sz="1800" dirty="0"/>
          </a:p>
          <a:p>
            <a:r>
              <a:rPr lang="he-IL" sz="1800" b="1" dirty="0" smtClean="0"/>
              <a:t>הביקורת </a:t>
            </a:r>
            <a:r>
              <a:rPr lang="he-IL" sz="1800" b="1" dirty="0"/>
              <a:t>ממליצה להציג את פירוט מרכיבי תשלומי ההורים שעל בסיסו נקבע ואושר גובה תשלומי ההורים .</a:t>
            </a:r>
            <a:endParaRPr lang="en-US" sz="1800" dirty="0"/>
          </a:p>
          <a:p>
            <a:endParaRPr lang="he-IL" sz="1800" dirty="0"/>
          </a:p>
        </p:txBody>
      </p:sp>
    </p:spTree>
    <p:custDataLst>
      <p:tags r:id="rId1"/>
    </p:custDataLst>
    <p:extLst>
      <p:ext uri="{BB962C8B-B14F-4D97-AF65-F5344CB8AC3E}">
        <p14:creationId xmlns:p14="http://schemas.microsoft.com/office/powerpoint/2010/main" val="3088780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יעוד כספי הורים</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a:xfrm>
            <a:off x="827584" y="1052736"/>
            <a:ext cx="7520940" cy="3579849"/>
          </a:xfrm>
        </p:spPr>
        <p:txBody>
          <a:bodyPr>
            <a:normAutofit/>
          </a:bodyPr>
          <a:lstStyle/>
          <a:p>
            <a:r>
              <a:rPr lang="he-IL" sz="1800" b="1" dirty="0" smtClean="0"/>
              <a:t>נמצא </a:t>
            </a:r>
            <a:r>
              <a:rPr lang="he-IL" sz="1800" b="1" dirty="0"/>
              <a:t>כי פעילות זו גם אם הוסכמה עם ההורים ,הנהלת בית הספר והפיקוח אינה כמתחייב , הנחיית משרד החינוך להשתמש בכספי הורים לתוספת שעות </a:t>
            </a:r>
            <a:r>
              <a:rPr lang="he-IL" sz="1800" b="1" u="sng" dirty="0"/>
              <a:t>מעבר ליום הלימודים</a:t>
            </a:r>
            <a:r>
              <a:rPr lang="he-IL" sz="1800" b="1" dirty="0"/>
              <a:t> המתוקצב </a:t>
            </a:r>
            <a:r>
              <a:rPr lang="he-IL" sz="1800" b="1" u="sng" dirty="0"/>
              <a:t>ולא במקביל</a:t>
            </a:r>
            <a:r>
              <a:rPr lang="he-IL" sz="1800" b="1" dirty="0"/>
              <a:t>  לשעות הקיימות .</a:t>
            </a:r>
            <a:endParaRPr lang="en-US" sz="1800" dirty="0"/>
          </a:p>
          <a:p>
            <a:r>
              <a:rPr lang="he-IL" sz="1800" b="1" dirty="0"/>
              <a:t>נמצא כי, המימון לתוספת פעילות חינוכית זו מתבצע מכספי ההורים , זאת בהתאם להגדרת בית הספר ,ועד ההורים</a:t>
            </a:r>
            <a:r>
              <a:rPr lang="he-IL" sz="1800" dirty="0"/>
              <a:t> </a:t>
            </a:r>
            <a:r>
              <a:rPr lang="he-IL" sz="1800" b="1" dirty="0"/>
              <a:t>וההנהלה הרחבה</a:t>
            </a:r>
            <a:r>
              <a:rPr lang="he-IL" sz="1800" dirty="0"/>
              <a:t> .</a:t>
            </a:r>
            <a:endParaRPr lang="en-US" sz="1800" dirty="0"/>
          </a:p>
          <a:p>
            <a:endParaRPr lang="he-IL" sz="1800" dirty="0"/>
          </a:p>
        </p:txBody>
      </p:sp>
    </p:spTree>
    <p:custDataLst>
      <p:tags r:id="rId1"/>
    </p:custDataLst>
    <p:extLst>
      <p:ext uri="{BB962C8B-B14F-4D97-AF65-F5344CB8AC3E}">
        <p14:creationId xmlns:p14="http://schemas.microsoft.com/office/powerpoint/2010/main" val="1882394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ניהול תקציב בית הספר</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a:xfrm>
            <a:off x="827584" y="1124744"/>
            <a:ext cx="7520940" cy="3579849"/>
          </a:xfrm>
        </p:spPr>
        <p:txBody>
          <a:bodyPr>
            <a:normAutofit/>
          </a:bodyPr>
          <a:lstStyle/>
          <a:p>
            <a:r>
              <a:rPr lang="he-IL" sz="1800" b="1" dirty="0" smtClean="0"/>
              <a:t>על </a:t>
            </a:r>
            <a:r>
              <a:rPr lang="he-IL" sz="1800" b="1" dirty="0"/>
              <a:t>פי הגדרת בית הספר תשלומי ההורים מכסים את כל הוצאות הלימוד וחלק משעות ההוראה שמעל התקן .</a:t>
            </a:r>
            <a:endParaRPr lang="en-US" sz="1800" dirty="0"/>
          </a:p>
          <a:p>
            <a:pPr marL="0" indent="0">
              <a:buNone/>
            </a:pPr>
            <a:r>
              <a:rPr lang="he-IL" sz="1800" dirty="0"/>
              <a:t> </a:t>
            </a:r>
            <a:endParaRPr lang="en-US" sz="1800" dirty="0"/>
          </a:p>
          <a:p>
            <a:r>
              <a:rPr lang="he-IL" sz="1800" b="1" dirty="0"/>
              <a:t>נמצא כי , לא קיימת הפרדה בין כספי ההורים לכספי משרד החינוך ותמיכת המועצה בבית הספר בניגוד למתחייב מהנחיית מנכ"ל משרד החינוך .</a:t>
            </a:r>
            <a:endParaRPr lang="en-US" sz="1800" dirty="0"/>
          </a:p>
          <a:p>
            <a:endParaRPr lang="he-IL" sz="1800" dirty="0"/>
          </a:p>
        </p:txBody>
      </p:sp>
    </p:spTree>
    <p:custDataLst>
      <p:tags r:id="rId1"/>
    </p:custDataLst>
    <p:extLst>
      <p:ext uri="{BB962C8B-B14F-4D97-AF65-F5344CB8AC3E}">
        <p14:creationId xmlns:p14="http://schemas.microsoft.com/office/powerpoint/2010/main" val="1722983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סיכום - ייעוד כספי הורים</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a:bodyPr>
          <a:lstStyle/>
          <a:p>
            <a:r>
              <a:rPr lang="he-IL" sz="2000" b="1" dirty="0" smtClean="0"/>
              <a:t>נמצא </a:t>
            </a:r>
            <a:r>
              <a:rPr lang="he-IL" sz="2000" b="1" dirty="0"/>
              <a:t>כי , כספי ההורים כפי שהוגדרו בחוזר להורים ע"י ביה"ס , מוגדרים בסעיפים כלליים ,ואינם צבועים לפי  תחומים כולל תמחור וחלוקת משנה בעלויות .</a:t>
            </a:r>
            <a:endParaRPr lang="en-US" sz="2000" dirty="0"/>
          </a:p>
          <a:p>
            <a:r>
              <a:rPr lang="he-IL" sz="2000" b="1" dirty="0" smtClean="0"/>
              <a:t> </a:t>
            </a:r>
            <a:r>
              <a:rPr lang="he-IL" sz="2000" b="1" dirty="0"/>
              <a:t>הביקורת ממליצה להגדיר כל תחום בו ההורים והנהלת ביה"ס מעוניינים להוסיף לתקציב , את העלות השנתית והרב שנתית ואת החלוקה בין תקציב המועצה להשתתפות  ההורים בתוספות חינוך ייחודיות .</a:t>
            </a:r>
            <a:endParaRPr lang="en-US" sz="2000" dirty="0"/>
          </a:p>
          <a:p>
            <a:r>
              <a:rPr lang="he-IL" sz="2000" b="1" dirty="0"/>
              <a:t>הגדרה זו תיתן לכל הנוגעים בדבר לבחון עלות תועלת לכל פעילות כולל הערכים המוספים שלה .</a:t>
            </a:r>
            <a:endParaRPr lang="en-US" sz="2000" dirty="0"/>
          </a:p>
          <a:p>
            <a:endParaRPr lang="he-IL" sz="2000" dirty="0"/>
          </a:p>
        </p:txBody>
      </p:sp>
    </p:spTree>
    <p:custDataLst>
      <p:tags r:id="rId1"/>
    </p:custDataLst>
    <p:extLst>
      <p:ext uri="{BB962C8B-B14F-4D97-AF65-F5344CB8AC3E}">
        <p14:creationId xmlns:p14="http://schemas.microsoft.com/office/powerpoint/2010/main" val="1810406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b="1" u="sng" dirty="0" smtClean="0"/>
              <a:t>מסקנות :</a:t>
            </a:r>
            <a:endParaRPr lang="en-US" dirty="0"/>
          </a:p>
        </p:txBody>
      </p:sp>
      <p:sp>
        <p:nvSpPr>
          <p:cNvPr id="3" name="מציין מיקום תוכן 2"/>
          <p:cNvSpPr>
            <a:spLocks noGrp="1"/>
          </p:cNvSpPr>
          <p:nvPr>
            <p:ph idx="1"/>
            <p:custDataLst>
              <p:tags r:id="rId3"/>
            </p:custDataLst>
          </p:nvPr>
        </p:nvSpPr>
        <p:spPr/>
        <p:txBody>
          <a:bodyPr>
            <a:normAutofit fontScale="92500" lnSpcReduction="20000"/>
          </a:bodyPr>
          <a:lstStyle/>
          <a:p>
            <a:endParaRPr lang="en-US" dirty="0"/>
          </a:p>
          <a:p>
            <a:pPr lvl="0"/>
            <a:r>
              <a:rPr lang="he-IL" b="1" dirty="0" smtClean="0"/>
              <a:t>נמצא </a:t>
            </a:r>
            <a:r>
              <a:rPr lang="he-IL" b="1" dirty="0"/>
              <a:t>כי בכל בתי הספר היסודיים  קיימים חשבונות בנק להפקדת כספי הורים .</a:t>
            </a:r>
            <a:endParaRPr lang="en-US" dirty="0"/>
          </a:p>
          <a:p>
            <a:pPr lvl="0"/>
            <a:r>
              <a:rPr lang="he-IL" b="1" dirty="0"/>
              <a:t>נמצא כי בכל בתי הספר היסודיים כספי ההורים מועברים אחת לתקופה לחשבון הרשות המנהל את כספי בית הספר .</a:t>
            </a:r>
            <a:endParaRPr lang="en-US" dirty="0"/>
          </a:p>
          <a:p>
            <a:pPr lvl="0"/>
            <a:r>
              <a:rPr lang="he-IL" b="1" dirty="0"/>
              <a:t>נמצא כי בשיטת ניהול חשבונות בתי הספר במועצה , קיימת לכאורה  יכולת העברת כספים בין סעיפי משנה המאפשרת שימוש בכספי הורים שלא לייעודם .</a:t>
            </a:r>
            <a:endParaRPr lang="en-US" dirty="0"/>
          </a:p>
          <a:p>
            <a:pPr lvl="0"/>
            <a:r>
              <a:rPr lang="he-IL" b="1" dirty="0"/>
              <a:t>נמצא כי הרשות מגבה את בתי הספר בכל פעילות ארגונית וחינוכית כולל  כיסוי גירעונות הנובעים מפעילות </a:t>
            </a:r>
            <a:r>
              <a:rPr lang="he-IL" b="1" dirty="0" smtClean="0"/>
              <a:t>בית  </a:t>
            </a:r>
            <a:r>
              <a:rPr lang="he-IL" b="1" dirty="0"/>
              <a:t>הספר .</a:t>
            </a:r>
            <a:endParaRPr lang="en-US" dirty="0"/>
          </a:p>
          <a:p>
            <a:pPr lvl="0"/>
            <a:r>
              <a:rPr lang="he-IL" b="1" dirty="0"/>
              <a:t>נמצא כי התקציב הקיים לניהול השוטף של בתי הספר כפי שמוגדר ע"י משרד החינוך אינו מספיק לתפעול השוטף ומחייב תקציב נכבד מצד הרשות .תמיכת הרשות בסכום נוסף (700 ₪ לתלמיד ) , אף היא אינה פותרת את הבעיה באחזקת בית ספר הפרוס בשטחים נרחבים ובמבנים ישנים .</a:t>
            </a:r>
            <a:endParaRPr lang="en-US" dirty="0"/>
          </a:p>
          <a:p>
            <a:pPr lvl="0"/>
            <a:r>
              <a:rPr lang="he-IL" b="1" dirty="0"/>
              <a:t>נמצא כי רוב כספי התמיכה של הרשות בבתי הספר מופנה לאחזקה שוטפת ואינו מוגדר לתגבור חינוכי ערכי , בהתאם לתפיסת החינוך ברשות  </a:t>
            </a:r>
            <a:r>
              <a:rPr lang="he-IL" b="1" dirty="0" smtClean="0"/>
              <a:t>.</a:t>
            </a:r>
            <a:endParaRPr lang="en-US" dirty="0"/>
          </a:p>
        </p:txBody>
      </p:sp>
    </p:spTree>
    <p:custDataLst>
      <p:tags r:id="rId1"/>
    </p:custDataLst>
    <p:extLst>
      <p:ext uri="{BB962C8B-B14F-4D97-AF65-F5344CB8AC3E}">
        <p14:creationId xmlns:p14="http://schemas.microsoft.com/office/powerpoint/2010/main" val="1815092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dirty="0" smtClean="0"/>
              <a:t>מסקנות</a:t>
            </a:r>
            <a:endParaRPr lang="he-IL" dirty="0"/>
          </a:p>
        </p:txBody>
      </p:sp>
      <p:sp>
        <p:nvSpPr>
          <p:cNvPr id="3" name="מציין מיקום תוכן 2"/>
          <p:cNvSpPr>
            <a:spLocks noGrp="1"/>
          </p:cNvSpPr>
          <p:nvPr>
            <p:ph idx="1"/>
            <p:custDataLst>
              <p:tags r:id="rId3"/>
            </p:custDataLst>
          </p:nvPr>
        </p:nvSpPr>
        <p:spPr/>
        <p:txBody>
          <a:bodyPr/>
          <a:lstStyle/>
          <a:p>
            <a:pPr lvl="0"/>
            <a:r>
              <a:rPr lang="he-IL" dirty="0"/>
              <a:t>נמצא כי בבתי הספר </a:t>
            </a:r>
            <a:r>
              <a:rPr lang="he-IL" dirty="0" smtClean="0"/>
              <a:t>מגידו, </a:t>
            </a:r>
            <a:r>
              <a:rPr lang="he-IL" dirty="0"/>
              <a:t>קיים שימוש במורים מעבר לתקני משרד החינוך המחייבים את הרשות להעסיקם כמעביד ישיר על כל המשתמע. מורים אלה נותנים ערך מוסף לבית הספר במסגרת שעות ההוראה הקיימות בניגוד להנחיות משרד החינוך  .</a:t>
            </a:r>
            <a:endParaRPr lang="en-US" dirty="0"/>
          </a:p>
          <a:p>
            <a:pPr lvl="0"/>
            <a:r>
              <a:rPr lang="he-IL" dirty="0"/>
              <a:t>נמצא כי מתקיימת גבית יתר בתשלומי הורים בבתי </a:t>
            </a:r>
            <a:r>
              <a:rPr lang="he-IL" dirty="0" smtClean="0"/>
              <a:t>הספר </a:t>
            </a:r>
            <a:r>
              <a:rPr lang="he-IL" dirty="0"/>
              <a:t>באישור ההנהלה </a:t>
            </a:r>
            <a:r>
              <a:rPr lang="he-IL" dirty="0" smtClean="0"/>
              <a:t>המורחבת(ועד הורים) </a:t>
            </a:r>
            <a:r>
              <a:rPr lang="he-IL" dirty="0"/>
              <a:t>של בית הספר ובניגוד להנחיית משרד החינוך .</a:t>
            </a:r>
            <a:endParaRPr lang="en-US" dirty="0"/>
          </a:p>
          <a:p>
            <a:pPr lvl="0"/>
            <a:r>
              <a:rPr lang="he-IL" dirty="0"/>
              <a:t>נמצא כי בבתי הספר במועצה ניתנת רמת לימודים גבוהה מהרמה  המוגדרת במשרד החינוך , דבר המתבטא בגודל כיתות אם , מספר הקבצות , כמות המגמות  העיוניות ,פעילות תרבותית ייחודית  ועוד . תוספת זו משולמת בחלקה ע"י ההורים ובחלקה ע"י הרשות .</a:t>
            </a:r>
            <a:endParaRPr lang="en-US" dirty="0"/>
          </a:p>
          <a:p>
            <a:r>
              <a:rPr lang="he-IL" dirty="0"/>
              <a:t>נמצא כי , כספי ההורים כפי שהוגדרו בחוזר להורים ע"י </a:t>
            </a:r>
            <a:r>
              <a:rPr lang="he-IL" dirty="0" smtClean="0"/>
              <a:t>ביה"ס </a:t>
            </a:r>
            <a:r>
              <a:rPr lang="he-IL" dirty="0"/>
              <a:t>, מוגדרים בסעיפים כלליים ,ואינם צבועים לפי  תחומים כולל תמחור וחלוקת משנה בעלויות.</a:t>
            </a:r>
            <a:endParaRPr lang="en-US" dirty="0"/>
          </a:p>
          <a:p>
            <a:endParaRPr lang="he-IL" dirty="0"/>
          </a:p>
          <a:p>
            <a:endParaRPr lang="he-IL" dirty="0"/>
          </a:p>
        </p:txBody>
      </p:sp>
    </p:spTree>
    <p:custDataLst>
      <p:tags r:id="rId1"/>
    </p:custDataLst>
    <p:extLst>
      <p:ext uri="{BB962C8B-B14F-4D97-AF65-F5344CB8AC3E}">
        <p14:creationId xmlns:p14="http://schemas.microsoft.com/office/powerpoint/2010/main" val="2826452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
            </a:r>
            <a:br>
              <a:rPr lang="he-IL" b="1" u="sng" dirty="0" smtClean="0"/>
            </a:br>
            <a:r>
              <a:rPr lang="he-IL" b="1" u="sng" dirty="0"/>
              <a:t/>
            </a:r>
            <a:br>
              <a:rPr lang="he-IL" b="1" u="sng" dirty="0"/>
            </a:br>
            <a:r>
              <a:rPr lang="he-IL" b="1" u="sng" dirty="0" smtClean="0"/>
              <a:t>המלצות :</a:t>
            </a:r>
            <a:r>
              <a:rPr lang="en-US" dirty="0" smtClean="0"/>
              <a:t/>
            </a:r>
            <a:br>
              <a:rPr lang="en-US" dirty="0" smtClean="0"/>
            </a:br>
            <a:r>
              <a:rPr lang="he-IL" b="1" dirty="0" smtClean="0"/>
              <a:t> </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fontScale="85000" lnSpcReduction="20000"/>
          </a:bodyPr>
          <a:lstStyle/>
          <a:p>
            <a:pPr lvl="0"/>
            <a:r>
              <a:rPr lang="he-IL" b="1" dirty="0" smtClean="0"/>
              <a:t>להפריד </a:t>
            </a:r>
            <a:r>
              <a:rPr lang="he-IL" b="1" dirty="0"/>
              <a:t>את חשבון ההורים מחשבון הרשות המתנהל ע"י אגף החינוך , כפי שמחייב החוק .(ניתן לבצע גביה מרוכזת מישובים וכרטיסי אשראי ע"י הרשות ולקזז תקבולים אלה בקניית שירותים ע"י ביה"ס דרך הרשות).</a:t>
            </a:r>
            <a:endParaRPr lang="en-US" dirty="0"/>
          </a:p>
          <a:p>
            <a:pPr lvl="0"/>
            <a:r>
              <a:rPr lang="he-IL" b="1" dirty="0" smtClean="0"/>
              <a:t>לגבות </a:t>
            </a:r>
            <a:r>
              <a:rPr lang="he-IL" b="1" dirty="0"/>
              <a:t>את אגרת ההורים כפי שמחייב משרד החינוך , תוך הגדרת התשלום הנוסף המתבקש  לצורך ערכים חינוכיים נוספים כהשתתפות הורים  בהוצאות חינוכיות ייחודיות מרצון .</a:t>
            </a:r>
            <a:endParaRPr lang="en-US" dirty="0"/>
          </a:p>
          <a:p>
            <a:pPr lvl="0"/>
            <a:r>
              <a:rPr lang="he-IL" b="1" dirty="0" smtClean="0"/>
              <a:t>להגדיר </a:t>
            </a:r>
            <a:r>
              <a:rPr lang="he-IL" b="1" dirty="0"/>
              <a:t>בסעיפים ברורים את כספי הרשות הניתנים לבתי הספר .</a:t>
            </a:r>
            <a:endParaRPr lang="en-US" dirty="0"/>
          </a:p>
          <a:p>
            <a:pPr marL="0" indent="0">
              <a:buNone/>
            </a:pPr>
            <a:endParaRPr lang="en-US" dirty="0"/>
          </a:p>
          <a:p>
            <a:pPr lvl="0"/>
            <a:r>
              <a:rPr lang="he-IL" b="1" dirty="0"/>
              <a:t>לבחון צמצום ההוצאות המנהלתיות בבתי הספר ולהפנות כספים אלה לתגבורים לימודיים .</a:t>
            </a:r>
            <a:endParaRPr lang="en-US" dirty="0"/>
          </a:p>
          <a:p>
            <a:pPr marL="0" indent="0">
              <a:buNone/>
            </a:pPr>
            <a:endParaRPr lang="en-US" dirty="0"/>
          </a:p>
          <a:p>
            <a:pPr lvl="0"/>
            <a:r>
              <a:rPr lang="he-IL" b="1" dirty="0"/>
              <a:t>לבחון צמצום שעות ההוראה מעל התקן המשולמות ע"י ההורים והרשות ,ולבחון שימוש בשעות תגבור ללא תקנים מחייבים .</a:t>
            </a:r>
            <a:endParaRPr lang="en-US" dirty="0"/>
          </a:p>
          <a:p>
            <a:pPr lvl="0"/>
            <a:r>
              <a:rPr lang="he-IL" b="1" dirty="0" smtClean="0"/>
              <a:t>להגדיר </a:t>
            </a:r>
            <a:r>
              <a:rPr lang="he-IL" b="1" dirty="0"/>
              <a:t>בסעיפים ברורים את עלויות התוספות הלימודיות כפי שמציג ביה"ס וועד ההורים ולבחון בכל שנה את התועלת והצורך שבכך .</a:t>
            </a:r>
            <a:endParaRPr lang="en-US" dirty="0"/>
          </a:p>
          <a:p>
            <a:pPr lvl="0"/>
            <a:r>
              <a:rPr lang="he-IL" b="1" dirty="0" smtClean="0"/>
              <a:t>הביקורת </a:t>
            </a:r>
            <a:r>
              <a:rPr lang="he-IL" b="1" dirty="0"/>
              <a:t>ממליצה לבחון את תהליך בנית התקציב השנתי של בתי הספר  בתפיסה הפדגוגית כתובנה בסיסית לניהול נכון ואיכותי ולמניעת גירעונות .</a:t>
            </a:r>
            <a:endParaRPr lang="en-US" dirty="0"/>
          </a:p>
          <a:p>
            <a:endParaRPr lang="he-IL" dirty="0"/>
          </a:p>
        </p:txBody>
      </p:sp>
    </p:spTree>
    <p:custDataLst>
      <p:tags r:id="rId1"/>
    </p:custDataLst>
    <p:extLst>
      <p:ext uri="{BB962C8B-B14F-4D97-AF65-F5344CB8AC3E}">
        <p14:creationId xmlns:p14="http://schemas.microsoft.com/office/powerpoint/2010/main" val="305915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dirty="0" smtClean="0"/>
              <a:t>רכישת שירותים מרצון</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Autofit/>
          </a:bodyPr>
          <a:lstStyle/>
          <a:p>
            <a:r>
              <a:rPr lang="he-IL" sz="1400" dirty="0" smtClean="0"/>
              <a:t>נוסף </a:t>
            </a:r>
            <a:r>
              <a:rPr lang="he-IL" sz="1400" dirty="0"/>
              <a:t>לשירותים שפורטו לעיל יש עוד שירותים המוצעים על ידי בית הספר, בדרך כלל כדי לחסוך בהוצאות על ידי רכישה מרוכזת, או שהם ניתנים לנוחיות ההורים. השירות או המצרך והתשלום עבורם הם במסגרת "קונה מרצון ומוכר מרצון". </a:t>
            </a:r>
            <a:r>
              <a:rPr lang="he-IL" sz="1400" b="1" dirty="0"/>
              <a:t>גבייה לשירותים אלה חייבת לקבל את אישור כל הורי התלמידים המקבלים את השירות ואת אישורו של מפקח בית הספר.</a:t>
            </a:r>
            <a:r>
              <a:rPr lang="he-IL" sz="1400" dirty="0"/>
              <a:t> בשום מקרה אין לחייב </a:t>
            </a:r>
            <a:r>
              <a:rPr lang="he-IL" sz="1400" b="1" dirty="0"/>
              <a:t/>
            </a:r>
            <a:br>
              <a:rPr lang="he-IL" sz="1400" b="1" dirty="0"/>
            </a:br>
            <a:r>
              <a:rPr lang="he-IL" sz="1400" dirty="0"/>
              <a:t>תלמידים להזדקק לשירותים אלה ולחייב את ההורים ברכישתם. שיעור ההוצאה הכולל ייקבע בתיאום עם ועד ההורים המוסדי, ורצוי שייקבע כבר בתחילת שנת הלימודים, לאחר שההורים הביעו את הסכמתם לרכישת השירות.</a:t>
            </a:r>
            <a:br>
              <a:rPr lang="he-IL" sz="1400" dirty="0"/>
            </a:br>
            <a:r>
              <a:rPr lang="he-IL" sz="1400" dirty="0"/>
              <a:t>אפשר לקיים שירותים אלה במסגרת יום הלימודים או אחריו. אם יופעל השירות במהלך יום הלימודים, ישותפו בו כל התלמידים, ובכלל זה מי שלא שילמו עבורו. להלן דוגמאות לרכישת שירותים מרצון:</a:t>
            </a:r>
            <a:endParaRPr lang="en-US" sz="1400" dirty="0"/>
          </a:p>
          <a:p>
            <a:r>
              <a:rPr lang="he-IL" sz="1400" dirty="0"/>
              <a:t>חוגים ובתי תלמיד </a:t>
            </a:r>
            <a:endParaRPr lang="en-US" sz="1400" dirty="0"/>
          </a:p>
          <a:p>
            <a:r>
              <a:rPr lang="he-IL" sz="1400" dirty="0"/>
              <a:t>ריתמוזיקה (אם היא איננה תכנית לימודים נוספת)</a:t>
            </a:r>
            <a:endParaRPr lang="en-US" sz="1400" dirty="0"/>
          </a:p>
          <a:p>
            <a:r>
              <a:rPr lang="he-IL" sz="1400" dirty="0"/>
              <a:t>רכישה מרוכזת של ספרי לימוד כאשר המוסד החינוכי אינו מקיים תכנית להשאלת ספרי לימוד </a:t>
            </a:r>
            <a:endParaRPr lang="en-US" sz="1400" dirty="0"/>
          </a:p>
          <a:p>
            <a:r>
              <a:rPr lang="he-IL" sz="1400" dirty="0"/>
              <a:t>שימוש באינטרנט </a:t>
            </a:r>
            <a:endParaRPr lang="en-US" sz="1400" dirty="0"/>
          </a:p>
          <a:p>
            <a:r>
              <a:rPr lang="he-IL" sz="1400" dirty="0"/>
              <a:t>רכישת תוכנות ולומדות למחשב</a:t>
            </a:r>
            <a:endParaRPr lang="en-US" sz="1400" dirty="0"/>
          </a:p>
          <a:p>
            <a:r>
              <a:rPr lang="he-IL" sz="1400" dirty="0"/>
              <a:t>פרויקטים לימודיים </a:t>
            </a:r>
            <a:endParaRPr lang="en-US" sz="1400" dirty="0"/>
          </a:p>
          <a:p>
            <a:r>
              <a:rPr lang="he-IL" sz="1400" dirty="0"/>
              <a:t>תלבושת אחידה (לפי החלטת המוסד החינוכי, בתיאום עם ועד ההורים המוסדי ובהסכמת כל ההורים)</a:t>
            </a:r>
            <a:endParaRPr lang="en-US" sz="1400" dirty="0"/>
          </a:p>
          <a:p>
            <a:r>
              <a:rPr lang="he-IL" sz="1400" dirty="0"/>
              <a:t>הזנה (בגני ילדים ובמוסדות חינוך, כחלק מההווי ומהמסגרת החברתית)</a:t>
            </a:r>
            <a:endParaRPr lang="en-US" sz="1400" dirty="0"/>
          </a:p>
          <a:p>
            <a:endParaRPr lang="he-IL" sz="1400" dirty="0"/>
          </a:p>
        </p:txBody>
      </p:sp>
    </p:spTree>
    <p:custDataLst>
      <p:tags r:id="rId1"/>
    </p:custDataLst>
    <p:extLst>
      <p:ext uri="{BB962C8B-B14F-4D97-AF65-F5344CB8AC3E}">
        <p14:creationId xmlns:p14="http://schemas.microsoft.com/office/powerpoint/2010/main" val="4059517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חוק חינוך חובה </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a:bodyPr>
          <a:lstStyle/>
          <a:p>
            <a:r>
              <a:rPr lang="he-IL" b="1" dirty="0"/>
              <a:t> </a:t>
            </a:r>
            <a:endParaRPr lang="en-US" dirty="0"/>
          </a:p>
          <a:p>
            <a:r>
              <a:rPr lang="he-IL" dirty="0" smtClean="0"/>
              <a:t>"</a:t>
            </a:r>
            <a:r>
              <a:rPr lang="he-IL" sz="1800" dirty="0"/>
              <a:t>בחוק לימוד חובה, התש"ט-1949, סעיף 6, נאמר: "מי שזכאי לחינוך חינם לפי סעיף זה, לא יידרשו בעדו דמי הרשמה או כל תשלום אחר בעד לימודיו במוסד חינוך רשמי או בעד לימודיו במוסד חינוך אחר שאוצר המדינה נושא בשכרם לפי סעיף קטן (ג'), ואולם רשות החינוך המקומית שבתחום שיפוטה נמצא מוסד החינוך שבו הוא לומד, ובמוסד חינוך שאינו רשמי רשות החינוך המקומית כאמור או בעל המוסד וכן מנהל מוסד חינוך רשמי, יהיו רשאים, באישור השר, לגבות תשלומים והחזר הוצאות בשיעורים שהשר יקבע, בעד אספקה שהם נותנים לו ובעד שירותים שהם נותנים לו, נוסף על השירותים אשר הגדיר אותם</a:t>
            </a:r>
            <a:r>
              <a:rPr lang="he-IL" sz="1800" b="1" dirty="0"/>
              <a:t> ".</a:t>
            </a:r>
            <a:endParaRPr lang="en-US" sz="1800" dirty="0"/>
          </a:p>
          <a:p>
            <a:r>
              <a:rPr lang="he-IL" sz="1800" b="1" dirty="0"/>
              <a:t> </a:t>
            </a:r>
            <a:endParaRPr lang="en-US" sz="1800" dirty="0"/>
          </a:p>
          <a:p>
            <a:endParaRPr lang="he-IL" dirty="0" smtClean="0"/>
          </a:p>
          <a:p>
            <a:endParaRPr lang="he-IL" dirty="0"/>
          </a:p>
          <a:p>
            <a:endParaRPr lang="he-IL" dirty="0"/>
          </a:p>
        </p:txBody>
      </p:sp>
    </p:spTree>
    <p:custDataLst>
      <p:tags r:id="rId1"/>
    </p:custDataLst>
    <p:extLst>
      <p:ext uri="{BB962C8B-B14F-4D97-AF65-F5344CB8AC3E}">
        <p14:creationId xmlns:p14="http://schemas.microsoft.com/office/powerpoint/2010/main" val="819923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b="1" dirty="0" smtClean="0"/>
              <a:t>תרומות הורים</a:t>
            </a:r>
            <a:endParaRPr lang="he-IL" dirty="0"/>
          </a:p>
        </p:txBody>
      </p:sp>
      <p:sp>
        <p:nvSpPr>
          <p:cNvPr id="3" name="מציין מיקום תוכן 2"/>
          <p:cNvSpPr>
            <a:spLocks noGrp="1"/>
          </p:cNvSpPr>
          <p:nvPr>
            <p:ph idx="1"/>
            <p:custDataLst>
              <p:tags r:id="rId3"/>
            </p:custDataLst>
          </p:nvPr>
        </p:nvSpPr>
        <p:spPr/>
        <p:txBody>
          <a:bodyPr>
            <a:normAutofit/>
          </a:bodyPr>
          <a:lstStyle/>
          <a:p>
            <a:r>
              <a:rPr lang="he-IL" b="1" dirty="0"/>
              <a:t/>
            </a:r>
            <a:br>
              <a:rPr lang="he-IL" b="1" dirty="0"/>
            </a:br>
            <a:r>
              <a:rPr lang="he-IL" dirty="0"/>
              <a:t>הורה רשאי לתרום למוסד חינוכי כל כסף וכל שווה כסף, אולם מנהל מוסד חינוך אינו רשאי להתרים הורים או לפנות להורים בבקשת תרומה כלשהי (לפי חוק שירות המדינה סיווג פעילות מפלגתית ומגבית כספים, בתשי"ט-1959).  </a:t>
            </a:r>
            <a:endParaRPr lang="en-US" dirty="0"/>
          </a:p>
          <a:p>
            <a:r>
              <a:rPr lang="he-IL" dirty="0" smtClean="0"/>
              <a:t>       ועד </a:t>
            </a:r>
            <a:r>
              <a:rPr lang="he-IL" dirty="0"/>
              <a:t>ההורים המוסדי יוכל לפנות מיזמתו להורים בבקשת תרומה למימון פעולות מיוחדות. שיעורה של התרומה יהיה לפי החלטת ועד ההורים המוסדי והיא תשמש למימון רכישות המיועדות לשיפור בית הספר שאינן ממומנות על ידי גורם אחר (כגון מזגנים ומחשבים) ואינן מחובת המדינה או רשות החינוך המקומית, וכן לסיוע לתלמידים נזקקים במוסד. ניהול כספי התרומה יהיה במסגרת קופה נפרדת בבית הספר שתנוהל על ידי מנהל בית-הספר. בתכנית השימוש בכספי תרומות</a:t>
            </a:r>
            <a:br>
              <a:rPr lang="he-IL" dirty="0"/>
            </a:br>
            <a:r>
              <a:rPr lang="he-IL" dirty="0"/>
              <a:t>ההורים אפשר לכלול גם סיוע לזכאי סיוע. אין לחייב הורה להרים תרומה כלשהיא, ואין למנוע שירות מתלמיד שהוריו לא הרימו את התרומה.</a:t>
            </a:r>
            <a:endParaRPr lang="en-US" dirty="0"/>
          </a:p>
          <a:p>
            <a:pPr marL="0" indent="0">
              <a:buNone/>
            </a:pPr>
            <a:r>
              <a:rPr lang="en-US" dirty="0" smtClean="0"/>
              <a:t>  </a:t>
            </a:r>
            <a:endParaRPr lang="he-IL" dirty="0"/>
          </a:p>
        </p:txBody>
      </p:sp>
    </p:spTree>
    <p:custDataLst>
      <p:tags r:id="rId1"/>
    </p:custDataLst>
    <p:extLst>
      <p:ext uri="{BB962C8B-B14F-4D97-AF65-F5344CB8AC3E}">
        <p14:creationId xmlns:p14="http://schemas.microsoft.com/office/powerpoint/2010/main" val="740223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dirty="0" smtClean="0"/>
              <a:t>נושאים לדיון</a:t>
            </a:r>
            <a:endParaRPr lang="he-IL" dirty="0"/>
          </a:p>
        </p:txBody>
      </p:sp>
      <p:sp>
        <p:nvSpPr>
          <p:cNvPr id="3" name="מציין מיקום תוכן 2"/>
          <p:cNvSpPr>
            <a:spLocks noGrp="1"/>
          </p:cNvSpPr>
          <p:nvPr>
            <p:ph idx="1"/>
            <p:custDataLst>
              <p:tags r:id="rId3"/>
            </p:custDataLst>
          </p:nvPr>
        </p:nvSpPr>
        <p:spPr/>
        <p:txBody>
          <a:bodyPr/>
          <a:lstStyle/>
          <a:p>
            <a:r>
              <a:rPr lang="he-IL" dirty="0" smtClean="0"/>
              <a:t>1.תרומת הורים? תשלומים מרצון-הנחיות משרד החינוך ומחויבות הורים, בתי הספר והרשות.</a:t>
            </a:r>
          </a:p>
          <a:p>
            <a:r>
              <a:rPr lang="he-IL" dirty="0" smtClean="0"/>
              <a:t>2.ועד הורים וסמכויותיו (החלטה על תרומת הורים).</a:t>
            </a:r>
          </a:p>
          <a:p>
            <a:r>
              <a:rPr lang="he-IL" dirty="0" smtClean="0"/>
              <a:t>3.אחריות המועצה על תשלומי ההורים.(ניהול, פיקוח, בקרה).</a:t>
            </a:r>
          </a:p>
          <a:p>
            <a:r>
              <a:rPr lang="he-IL" dirty="0" smtClean="0"/>
              <a:t>4.ערבות המועצה על גירעונות בתי הספר.</a:t>
            </a:r>
          </a:p>
          <a:p>
            <a:r>
              <a:rPr lang="he-IL" dirty="0" smtClean="0"/>
              <a:t>5.רמת החינוך במוסדות המועצה האזורית ומשמעויות להתנהלות בתי הספר.</a:t>
            </a:r>
          </a:p>
          <a:p>
            <a:r>
              <a:rPr lang="he-IL" dirty="0" smtClean="0"/>
              <a:t>6.מקום הביקורת.</a:t>
            </a:r>
            <a:endParaRPr lang="he-IL" dirty="0"/>
          </a:p>
        </p:txBody>
      </p:sp>
    </p:spTree>
    <p:custDataLst>
      <p:tags r:id="rId1"/>
    </p:custDataLst>
    <p:extLst>
      <p:ext uri="{BB962C8B-B14F-4D97-AF65-F5344CB8AC3E}">
        <p14:creationId xmlns:p14="http://schemas.microsoft.com/office/powerpoint/2010/main" val="1777183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תשלומי רשות </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a:bodyPr>
          <a:lstStyle/>
          <a:p>
            <a:pPr marL="0" indent="0">
              <a:buNone/>
            </a:pPr>
            <a:r>
              <a:rPr lang="he-IL" b="1" dirty="0"/>
              <a:t> </a:t>
            </a:r>
            <a:endParaRPr lang="en-US" dirty="0"/>
          </a:p>
          <a:p>
            <a:r>
              <a:rPr lang="he-IL" sz="1800" dirty="0"/>
              <a:t>"משרד החינוך מפרסם בכל שנה את הסכומים המרביים המותרים לגבייה עבור כל אחד מן השירותים הנוספים המנויים להלן. תשלומים אלה סוכמו עם ועדת החינוך של הכנסת, בתיאום עם מרכז השלטון המקומי, עם ארגון ההורים הארצי, עם רשות ההסתדרות לצרכנות ועם גורמים נוספים. התעריפים המרביים והמומלצים מתפרסמים מדי שנה בחוזר המנכ"ל "הודעות ומידע". הנחיות אלה מחייבות את כל מנהלי</a:t>
            </a:r>
            <a:br>
              <a:rPr lang="he-IL" sz="1800" dirty="0"/>
            </a:br>
            <a:r>
              <a:rPr lang="he-IL" sz="1800" dirty="0"/>
              <a:t>מוסדות החינוך, ואין לעבור עליהן. מנהלים שיחרגו מכך עלולים להיקרא לבית דין משמעתי".  </a:t>
            </a:r>
            <a:endParaRPr lang="en-US" sz="1800" dirty="0"/>
          </a:p>
          <a:p>
            <a:endParaRPr lang="he-IL" sz="1800" dirty="0"/>
          </a:p>
        </p:txBody>
      </p:sp>
    </p:spTree>
    <p:custDataLst>
      <p:tags r:id="rId1"/>
    </p:custDataLst>
    <p:extLst>
      <p:ext uri="{BB962C8B-B14F-4D97-AF65-F5344CB8AC3E}">
        <p14:creationId xmlns:p14="http://schemas.microsoft.com/office/powerpoint/2010/main" val="3085541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normAutofit fontScale="90000"/>
          </a:bodyPr>
          <a:lstStyle/>
          <a:p>
            <a:r>
              <a:rPr lang="he-IL" b="1" u="sng" dirty="0" smtClean="0"/>
              <a:t>רכישת שירותים מרצון</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a:xfrm>
            <a:off x="899592" y="1124744"/>
            <a:ext cx="7520940" cy="3579849"/>
          </a:xfrm>
        </p:spPr>
        <p:txBody>
          <a:bodyPr>
            <a:normAutofit/>
          </a:bodyPr>
          <a:lstStyle/>
          <a:p>
            <a:endParaRPr lang="en-US" dirty="0"/>
          </a:p>
          <a:p>
            <a:r>
              <a:rPr lang="he-IL" dirty="0"/>
              <a:t>"</a:t>
            </a:r>
            <a:r>
              <a:rPr lang="he-IL" sz="2000" dirty="0"/>
              <a:t>נוסף לשירותים שפורטו לעיל יש עוד שירותים המוצעים על ידי בית הספר, בדרך כלל כדי לחסוך בהוצאות על ידי רכישה מרוכזת, או שהם ניתנים לנוחיות ההורים. השירות או המצרך והתשלום עבורם הם במסגרת "קונה מרצון ומוכר מרצון". </a:t>
            </a:r>
            <a:r>
              <a:rPr lang="he-IL" sz="2000" b="1" dirty="0"/>
              <a:t>גבייה לשירותים אלה חייבת</a:t>
            </a:r>
            <a:r>
              <a:rPr lang="he-IL" sz="2000" dirty="0"/>
              <a:t> </a:t>
            </a:r>
            <a:r>
              <a:rPr lang="he-IL" sz="2000" b="1" dirty="0"/>
              <a:t>לקבל את אישור כל הורי התלמידים המקבלים את השירות</a:t>
            </a:r>
            <a:br>
              <a:rPr lang="he-IL" sz="2000" b="1" dirty="0"/>
            </a:br>
            <a:r>
              <a:rPr lang="he-IL" sz="2000" b="1" dirty="0"/>
              <a:t>ואת אישורו של מפקח בית הספר.</a:t>
            </a:r>
            <a:r>
              <a:rPr lang="he-IL" sz="2000" dirty="0"/>
              <a:t> בשום מקרה אין לחייב תלמידים להזדקק  לשירותים אלה ולחייב את ההורים ברכישתם</a:t>
            </a:r>
            <a:r>
              <a:rPr lang="he-IL" sz="2000" b="1" dirty="0"/>
              <a:t>".</a:t>
            </a:r>
            <a:endParaRPr lang="en-US" sz="2000" dirty="0"/>
          </a:p>
          <a:p>
            <a:endParaRPr lang="he-IL" sz="2000" dirty="0"/>
          </a:p>
        </p:txBody>
      </p:sp>
    </p:spTree>
    <p:custDataLst>
      <p:tags r:id="rId1"/>
    </p:custDataLst>
    <p:extLst>
      <p:ext uri="{BB962C8B-B14F-4D97-AF65-F5344CB8AC3E}">
        <p14:creationId xmlns:p14="http://schemas.microsoft.com/office/powerpoint/2010/main" val="299844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a:xfrm>
            <a:off x="785786" y="357166"/>
            <a:ext cx="7520940" cy="548640"/>
          </a:xfrm>
        </p:spPr>
        <p:txBody>
          <a:bodyPr/>
          <a:lstStyle/>
          <a:p>
            <a:r>
              <a:rPr lang="he-IL" u="sng" dirty="0" smtClean="0"/>
              <a:t>שאלות לקראת ביקורת בנושא תשלומי הורים בבתי הספר </a:t>
            </a:r>
            <a:r>
              <a:rPr lang="en-US" u="sng" dirty="0" smtClean="0"/>
              <a:t> 1</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a:xfrm>
            <a:off x="714348" y="785794"/>
            <a:ext cx="7520940" cy="4357718"/>
          </a:xfrm>
        </p:spPr>
        <p:txBody>
          <a:bodyPr>
            <a:normAutofit fontScale="70000" lnSpcReduction="20000"/>
          </a:bodyPr>
          <a:lstStyle/>
          <a:p>
            <a:r>
              <a:rPr lang="he-IL" dirty="0" smtClean="0"/>
              <a:t> </a:t>
            </a:r>
            <a:endParaRPr lang="en-US" dirty="0" smtClean="0"/>
          </a:p>
          <a:p>
            <a:r>
              <a:rPr lang="he-IL" sz="2300" dirty="0" smtClean="0"/>
              <a:t>1.  מסמך רשמי של ביה"ס , מאושר ע"י ועד הורים מרכזי בנושא תשלומי הורים לשנים תשס"ט , תש"ע .</a:t>
            </a:r>
            <a:endParaRPr lang="en-US" sz="2300" dirty="0" smtClean="0"/>
          </a:p>
          <a:p>
            <a:r>
              <a:rPr lang="he-IL" sz="2300" dirty="0" smtClean="0"/>
              <a:t>2. ספר התקציב של ביה"ס לשנים תשס"ט , תש"ע .</a:t>
            </a:r>
            <a:endParaRPr lang="en-US" sz="2300" dirty="0" smtClean="0"/>
          </a:p>
          <a:p>
            <a:r>
              <a:rPr lang="he-IL" sz="2300" dirty="0" smtClean="0"/>
              <a:t>3. סל שעות לביה"ס לפי תקן ,בפועל ,האם יש אישורים לחריגת שעות ?  הגורם המאשר.</a:t>
            </a:r>
            <a:endParaRPr lang="en-US" sz="2300" dirty="0" smtClean="0"/>
          </a:p>
          <a:p>
            <a:r>
              <a:rPr lang="he-IL" sz="2300" dirty="0" smtClean="0"/>
              <a:t>4. תל"ן – איזה מקצועות הוגדרו כתל"ן ? הגורם המאשר , כמה שעות מקבלת כל כיתה ?  שכבה ,עלות שעה .</a:t>
            </a:r>
            <a:endParaRPr lang="en-US" sz="2300" dirty="0" smtClean="0"/>
          </a:p>
          <a:p>
            <a:r>
              <a:rPr lang="he-IL" sz="2300" dirty="0" smtClean="0"/>
              <a:t>5. מי מבצע בקרה תקציבית על התקציב ? באיזה עיתוי ? חריגות בשנתיים האחרונות והסיבות לכך .</a:t>
            </a:r>
            <a:endParaRPr lang="en-US" sz="2300" dirty="0" smtClean="0"/>
          </a:p>
          <a:p>
            <a:r>
              <a:rPr lang="he-IL" sz="2300" dirty="0" smtClean="0"/>
              <a:t>6. תשלומי הורים –  כיצד מנוהלים כספי ההורים ?  האם בחשבון בנק נפרד ? מי מורשה חתימה ?</a:t>
            </a:r>
            <a:endParaRPr lang="en-US" sz="2300" dirty="0" smtClean="0"/>
          </a:p>
          <a:p>
            <a:r>
              <a:rPr lang="he-IL" sz="2300" dirty="0" smtClean="0"/>
              <a:t>                          האם הוגדרו יעדים ומטרות לכספים אלה ?</a:t>
            </a:r>
            <a:endParaRPr lang="en-US" sz="2300" dirty="0" smtClean="0"/>
          </a:p>
          <a:p>
            <a:r>
              <a:rPr lang="he-IL" sz="2300" dirty="0" smtClean="0"/>
              <a:t>                          האם מתבצע ניוד בין סעיפים בכספים אלה ? מי מאשר ?</a:t>
            </a:r>
            <a:endParaRPr lang="en-US" sz="2300" dirty="0" smtClean="0"/>
          </a:p>
          <a:p>
            <a:r>
              <a:rPr lang="he-IL" sz="2300" dirty="0" smtClean="0"/>
              <a:t>                          כיצד משולבים כספי ההורים בביה"ס ?</a:t>
            </a:r>
            <a:endParaRPr lang="en-US" sz="2300" dirty="0" smtClean="0"/>
          </a:p>
          <a:p>
            <a:r>
              <a:rPr lang="he-IL" sz="2300" dirty="0" smtClean="0"/>
              <a:t>                          אחוז גבית כספי הורים , מי דואג למיצוי הגביה ?</a:t>
            </a:r>
            <a:endParaRPr lang="en-US" sz="2300" dirty="0" smtClean="0"/>
          </a:p>
          <a:p>
            <a:r>
              <a:rPr lang="he-IL" sz="2300" dirty="0" smtClean="0"/>
              <a:t>                          </a:t>
            </a:r>
            <a:endParaRPr lang="en-US" sz="2300" dirty="0" smtClean="0"/>
          </a:p>
          <a:p>
            <a:endParaRPr lang="he-IL"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u="sng" dirty="0" smtClean="0"/>
              <a:t>שאלות לקראת ביקורת בנושא תשלומי הורים בבתי הספר</a:t>
            </a:r>
            <a:r>
              <a:rPr lang="en-US" u="sng" dirty="0" smtClean="0"/>
              <a:t> 2 </a:t>
            </a:r>
            <a:r>
              <a:rPr lang="en-US" dirty="0" smtClean="0"/>
              <a:t/>
            </a:r>
            <a:br>
              <a:rPr lang="en-US" dirty="0" smtClean="0"/>
            </a:br>
            <a:endParaRPr lang="he-IL" dirty="0"/>
          </a:p>
        </p:txBody>
      </p:sp>
      <p:sp>
        <p:nvSpPr>
          <p:cNvPr id="3" name="מציין מיקום תוכן 2"/>
          <p:cNvSpPr>
            <a:spLocks noGrp="1"/>
          </p:cNvSpPr>
          <p:nvPr>
            <p:ph idx="1"/>
            <p:custDataLst>
              <p:tags r:id="rId3"/>
            </p:custDataLst>
          </p:nvPr>
        </p:nvSpPr>
        <p:spPr/>
        <p:txBody>
          <a:bodyPr>
            <a:normAutofit lnSpcReduction="10000"/>
          </a:bodyPr>
          <a:lstStyle/>
          <a:p>
            <a:r>
              <a:rPr lang="he-IL" dirty="0" smtClean="0"/>
              <a:t>7. אחוז הוצאות מנהלה מהתקציב , לאיזה נושאים , והאם יש העברות כספים מכספי ההורים לסעיפים אלה ?</a:t>
            </a:r>
            <a:endParaRPr lang="en-US" dirty="0" smtClean="0"/>
          </a:p>
          <a:p>
            <a:r>
              <a:rPr lang="he-IL" dirty="0" smtClean="0"/>
              <a:t>8. העסקת מורים בשעות תל"ן - האם לפי שכר שעה , האם במשרות מלאות כולל חופשות ויתר הזכויות , מי משלם ?</a:t>
            </a:r>
            <a:endParaRPr lang="en-US" dirty="0" smtClean="0"/>
          </a:p>
          <a:p>
            <a:r>
              <a:rPr lang="he-IL" dirty="0" smtClean="0"/>
              <a:t>9. שעות אופק חדש –   כיצד מנוצלות וכיצד משפיעות על התל"ן ?</a:t>
            </a:r>
            <a:endParaRPr lang="en-US" dirty="0" smtClean="0"/>
          </a:p>
          <a:p>
            <a:r>
              <a:rPr lang="he-IL" dirty="0" smtClean="0"/>
              <a:t>10. האם קיימת התנית השתתפות תלמידים שלא שילמו תשלומי הורים בפעילות ביה"ס בשעות תל"ן ?</a:t>
            </a:r>
            <a:endParaRPr lang="en-US" dirty="0" smtClean="0"/>
          </a:p>
          <a:p>
            <a:r>
              <a:rPr lang="he-IL" dirty="0" smtClean="0"/>
              <a:t>11. האם חוזר תשלומי הורים אושר במערכת אפיק של משרד החינוך   ?</a:t>
            </a:r>
            <a:endParaRPr lang="en-US" dirty="0" smtClean="0"/>
          </a:p>
          <a:p>
            <a:r>
              <a:rPr lang="he-IL" dirty="0" smtClean="0"/>
              <a:t>12.מהם הסעיפים שהגדיר ביה"ס לשימוש בכספי המועצה ?</a:t>
            </a:r>
            <a:endParaRPr lang="en-US" dirty="0" smtClean="0"/>
          </a:p>
          <a:p>
            <a:r>
              <a:rPr lang="he-IL" dirty="0" smtClean="0"/>
              <a:t>13. במידה ויש חריגות בתקציב , מי הגורם המאשר חריגה ? האם לכתחילה או בדיעבד ? מקורות גיבוי והשלמה .</a:t>
            </a:r>
            <a:endParaRPr lang="en-US" dirty="0" smtClean="0"/>
          </a:p>
          <a:p>
            <a:r>
              <a:rPr lang="he-IL" dirty="0" smtClean="0"/>
              <a:t> </a:t>
            </a:r>
            <a:endParaRPr lang="en-US" dirty="0" smtClean="0"/>
          </a:p>
          <a:p>
            <a:endParaRPr lang="he-IL"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dirty="0" smtClean="0"/>
              <a:t>שאלות הכנה לאגף החינוך והכספים 1</a:t>
            </a:r>
            <a:endParaRPr lang="he-IL" dirty="0"/>
          </a:p>
        </p:txBody>
      </p:sp>
      <p:sp>
        <p:nvSpPr>
          <p:cNvPr id="4" name="מציין מיקום תוכן 3"/>
          <p:cNvSpPr>
            <a:spLocks noGrp="1"/>
          </p:cNvSpPr>
          <p:nvPr>
            <p:ph idx="1"/>
            <p:custDataLst>
              <p:tags r:id="rId3"/>
            </p:custDataLst>
          </p:nvPr>
        </p:nvSpPr>
        <p:spPr/>
        <p:txBody>
          <a:bodyPr>
            <a:noAutofit/>
          </a:bodyPr>
          <a:lstStyle/>
          <a:p>
            <a:r>
              <a:rPr lang="he-IL" sz="1400" dirty="0" smtClean="0"/>
              <a:t>שיטת ניהול עצמאי לפי אגף החינוך והכספים ?</a:t>
            </a:r>
            <a:endParaRPr lang="en-US" sz="1400" dirty="0" smtClean="0"/>
          </a:p>
          <a:p>
            <a:pPr lvl="0"/>
            <a:r>
              <a:rPr lang="he-IL" sz="1400" dirty="0" smtClean="0"/>
              <a:t>כיצד מתנהל תהליך אישור תקציבי בתי הספר ? </a:t>
            </a:r>
            <a:endParaRPr lang="en-US" sz="1400" dirty="0" smtClean="0"/>
          </a:p>
          <a:p>
            <a:pPr lvl="0"/>
            <a:r>
              <a:rPr lang="he-IL" sz="1400" dirty="0" smtClean="0"/>
              <a:t>האם קיים גנט שנתי בתהליך הכנת  התקציב וקבלת ההחלטות המחייב  את בתי הספר ?</a:t>
            </a:r>
            <a:endParaRPr lang="en-US" sz="1400" dirty="0" smtClean="0"/>
          </a:p>
          <a:p>
            <a:pPr lvl="0"/>
            <a:r>
              <a:rPr lang="he-IL" sz="1400" dirty="0" smtClean="0"/>
              <a:t>האם יש מעורבות פדגוגית וארגונית בסל התל"ן של בתי הספר ? (כמות תלמידים בכיתה ,מספר הקבצות במקצועות השונים , כמות מגמות וכו' ) .</a:t>
            </a:r>
            <a:endParaRPr lang="en-US" sz="1400" dirty="0" smtClean="0"/>
          </a:p>
          <a:p>
            <a:pPr lvl="0"/>
            <a:r>
              <a:rPr lang="he-IL" sz="1400" dirty="0" smtClean="0"/>
              <a:t>האם תקציבי בתי הספר מובאים בפני אגפי החינוך והכספים לאישור  ?</a:t>
            </a:r>
            <a:endParaRPr lang="en-US" sz="1400" dirty="0" smtClean="0"/>
          </a:p>
          <a:p>
            <a:pPr lvl="0"/>
            <a:r>
              <a:rPr lang="he-IL" sz="1400" dirty="0" smtClean="0"/>
              <a:t>נקודות השפעה ושליטה על תקציבי בתי הספר :</a:t>
            </a:r>
            <a:endParaRPr lang="en-US" sz="1400" dirty="0" smtClean="0"/>
          </a:p>
          <a:p>
            <a:pPr lvl="0"/>
            <a:r>
              <a:rPr lang="he-IL" sz="1400" dirty="0" smtClean="0"/>
              <a:t>מיהו הגורם המפקח ובאיזה תדירות (גזבר , חשבת , חשבת אגף החינוך ,מנהל האגף )</a:t>
            </a:r>
            <a:endParaRPr lang="en-US" sz="1400" dirty="0" smtClean="0"/>
          </a:p>
          <a:p>
            <a:pPr lvl="0"/>
            <a:r>
              <a:rPr lang="he-IL" sz="1400" dirty="0" smtClean="0"/>
              <a:t>האם ביה"ס אוטונומי בהחלטות על סעיפים שעליהם נגבו כספי הורים ?</a:t>
            </a:r>
            <a:endParaRPr lang="en-US" sz="1400" dirty="0" smtClean="0"/>
          </a:p>
          <a:p>
            <a:pPr lvl="0"/>
            <a:r>
              <a:rPr lang="he-IL" sz="1400" dirty="0" smtClean="0"/>
              <a:t>מי אמור לזהות חריגות תקציב ? באיזה עיתוי ? </a:t>
            </a:r>
            <a:endParaRPr lang="en-US" sz="1400" dirty="0" smtClean="0"/>
          </a:p>
          <a:p>
            <a:pPr lvl="0"/>
            <a:r>
              <a:rPr lang="he-IL" sz="1400" dirty="0" smtClean="0"/>
              <a:t>מי יכול לגבות גירעונות ?בסמכות מי נכנסים לגרעון ?</a:t>
            </a:r>
            <a:endParaRPr lang="en-US" sz="1400" dirty="0" smtClean="0"/>
          </a:p>
          <a:p>
            <a:pPr lvl="0"/>
            <a:r>
              <a:rPr lang="he-IL" sz="1400" dirty="0" smtClean="0"/>
              <a:t>האם מאושר לבתי הספר העברות בין סעיפי התקציב ?מי הגורם המאשר ?האם הוגדרו הגבלות או גבולות ?</a:t>
            </a:r>
            <a:endParaRPr lang="en-US" sz="1400" dirty="0" smtClean="0"/>
          </a:p>
          <a:p>
            <a:r>
              <a:rPr lang="he-IL" sz="1400" dirty="0" smtClean="0"/>
              <a:t> </a:t>
            </a:r>
            <a:endParaRPr lang="he-IL" sz="14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dirty="0" smtClean="0"/>
              <a:t>שאלות הכנה לאגף החינוך והכספים 2</a:t>
            </a:r>
            <a:endParaRPr lang="he-IL" dirty="0"/>
          </a:p>
        </p:txBody>
      </p:sp>
      <p:sp>
        <p:nvSpPr>
          <p:cNvPr id="3" name="מציין מיקום תוכן 2"/>
          <p:cNvSpPr>
            <a:spLocks noGrp="1"/>
          </p:cNvSpPr>
          <p:nvPr>
            <p:ph idx="1"/>
            <p:custDataLst>
              <p:tags r:id="rId3"/>
            </p:custDataLst>
          </p:nvPr>
        </p:nvSpPr>
        <p:spPr/>
        <p:txBody>
          <a:bodyPr/>
          <a:lstStyle/>
          <a:p>
            <a:endParaRPr lang="he-IL" dirty="0" smtClean="0"/>
          </a:p>
          <a:p>
            <a:pPr lvl="0"/>
            <a:r>
              <a:rPr lang="he-IL" dirty="0" smtClean="0"/>
              <a:t>האם חשבונות כספי ההורים מופרדים מכספי בית הספר הכוללים ?</a:t>
            </a:r>
            <a:endParaRPr lang="en-US" dirty="0" smtClean="0"/>
          </a:p>
          <a:p>
            <a:pPr lvl="0"/>
            <a:r>
              <a:rPr lang="he-IL" dirty="0" smtClean="0"/>
              <a:t>מי מורשה חתימה בהוצאת כספי הורים ?</a:t>
            </a:r>
            <a:endParaRPr lang="en-US" dirty="0" smtClean="0"/>
          </a:p>
          <a:p>
            <a:pPr lvl="0"/>
            <a:r>
              <a:rPr lang="he-IL" dirty="0" smtClean="0"/>
              <a:t>מהו המודל הארגוני באגף בניהול ופיקוח על תקציבי בתי הספר ?</a:t>
            </a:r>
            <a:endParaRPr lang="en-US" dirty="0" smtClean="0"/>
          </a:p>
          <a:p>
            <a:pPr lvl="0"/>
            <a:r>
              <a:rPr lang="he-IL" dirty="0" smtClean="0"/>
              <a:t>מהי חלוקת האחריות בין אגף החינוך לאגף הכספים בנושא ?</a:t>
            </a:r>
            <a:endParaRPr lang="en-US" dirty="0" smtClean="0"/>
          </a:p>
          <a:p>
            <a:r>
              <a:rPr lang="he-IL" dirty="0" smtClean="0"/>
              <a:t>מהם הסעיפים שהוגדרו ע"י המועצה לשימוש בתי הספר בכספי התמיכה ?(1000 ₪  לתיכון 700 ₪  ליסודי.</a:t>
            </a:r>
            <a:endParaRPr lang="he-IL"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custDataLst>
              <p:tags r:id="rId2"/>
            </p:custDataLst>
          </p:nvPr>
        </p:nvSpPr>
        <p:spPr/>
        <p:txBody>
          <a:bodyPr/>
          <a:lstStyle/>
          <a:p>
            <a:r>
              <a:rPr lang="he-IL" b="1" u="sng" dirty="0" smtClean="0"/>
              <a:t>מטרת הביקורת</a:t>
            </a:r>
            <a:endParaRPr lang="he-IL" dirty="0"/>
          </a:p>
        </p:txBody>
      </p:sp>
      <p:sp>
        <p:nvSpPr>
          <p:cNvPr id="3" name="מציין מיקום תוכן 2"/>
          <p:cNvSpPr>
            <a:spLocks noGrp="1"/>
          </p:cNvSpPr>
          <p:nvPr>
            <p:ph idx="1"/>
            <p:custDataLst>
              <p:tags r:id="rId3"/>
            </p:custDataLst>
          </p:nvPr>
        </p:nvSpPr>
        <p:spPr>
          <a:xfrm>
            <a:off x="899592" y="1124744"/>
            <a:ext cx="7520940" cy="3579849"/>
          </a:xfrm>
        </p:spPr>
        <p:txBody>
          <a:bodyPr/>
          <a:lstStyle/>
          <a:p>
            <a:pPr lvl="0"/>
            <a:r>
              <a:rPr lang="he-IL" sz="2800" dirty="0"/>
              <a:t>לבחון יעוד כספי ההורים כפי שהגדירו הנהלת ביה"ס וההורים .</a:t>
            </a:r>
            <a:endParaRPr lang="en-US" sz="2800" dirty="0"/>
          </a:p>
          <a:p>
            <a:pPr lvl="0"/>
            <a:r>
              <a:rPr lang="he-IL" sz="2800" dirty="0"/>
              <a:t>לבחון שימוש בכספי ההורים בהתאם לייעודם .</a:t>
            </a:r>
            <a:endParaRPr lang="en-US" sz="2800" dirty="0"/>
          </a:p>
          <a:p>
            <a:pPr marL="0" lvl="0" indent="0">
              <a:buNone/>
            </a:pPr>
            <a:endParaRPr lang="he-IL" dirty="0" smtClean="0"/>
          </a:p>
        </p:txBody>
      </p:sp>
    </p:spTree>
    <p:custDataLst>
      <p:tags r:id="rId1"/>
    </p:custDataLst>
    <p:extLst>
      <p:ext uri="{BB962C8B-B14F-4D97-AF65-F5344CB8AC3E}">
        <p14:creationId xmlns:p14="http://schemas.microsoft.com/office/powerpoint/2010/main" val="1590802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HCqGboIWPOzuH9X58TRnHN"/>
</p:tagLst>
</file>

<file path=ppt/tags/tag10.xml><?xml version="1.0" encoding="utf-8"?>
<p:tagLst xmlns:a="http://schemas.openxmlformats.org/drawingml/2006/main" xmlns:r="http://schemas.openxmlformats.org/officeDocument/2006/relationships" xmlns:p="http://schemas.openxmlformats.org/presentationml/2006/main">
  <p:tag name="DVSHAPEID" val="Po4Jxe29oENuQ3cUyc2lU1"/>
</p:tagLst>
</file>

<file path=ppt/tags/tag100.xml><?xml version="1.0" encoding="utf-8"?>
<p:tagLst xmlns:a="http://schemas.openxmlformats.org/drawingml/2006/main" xmlns:r="http://schemas.openxmlformats.org/officeDocument/2006/relationships" xmlns:p="http://schemas.openxmlformats.org/presentationml/2006/main">
  <p:tag name="DVSHAPEID" val="OYryYKfVZKAol5y8IClodM"/>
</p:tagLst>
</file>

<file path=ppt/tags/tag101.xml><?xml version="1.0" encoding="utf-8"?>
<p:tagLst xmlns:a="http://schemas.openxmlformats.org/drawingml/2006/main" xmlns:r="http://schemas.openxmlformats.org/officeDocument/2006/relationships" xmlns:p="http://schemas.openxmlformats.org/presentationml/2006/main">
  <p:tag name="DVSECTIONID" val="ZgBG2Q8JHN16ekioox3eU6"/>
</p:tagLst>
</file>

<file path=ppt/tags/tag102.xml><?xml version="1.0" encoding="utf-8"?>
<p:tagLst xmlns:a="http://schemas.openxmlformats.org/drawingml/2006/main" xmlns:r="http://schemas.openxmlformats.org/officeDocument/2006/relationships" xmlns:p="http://schemas.openxmlformats.org/presentationml/2006/main">
  <p:tag name="DVSHAPEID" val="2wSnvqQlrA6JsyRwMLZPgD"/>
</p:tagLst>
</file>

<file path=ppt/tags/tag103.xml><?xml version="1.0" encoding="utf-8"?>
<p:tagLst xmlns:a="http://schemas.openxmlformats.org/drawingml/2006/main" xmlns:r="http://schemas.openxmlformats.org/officeDocument/2006/relationships" xmlns:p="http://schemas.openxmlformats.org/presentationml/2006/main">
  <p:tag name="DVSHAPEID" val="qkDBOM88HkS2VUGBfO5Dj0"/>
</p:tagLst>
</file>

<file path=ppt/tags/tag104.xml><?xml version="1.0" encoding="utf-8"?>
<p:tagLst xmlns:a="http://schemas.openxmlformats.org/drawingml/2006/main" xmlns:r="http://schemas.openxmlformats.org/officeDocument/2006/relationships" xmlns:p="http://schemas.openxmlformats.org/presentationml/2006/main">
  <p:tag name="DVSECTIONID" val="OHhG7SYBa3beFFD8wvx1wq"/>
</p:tagLst>
</file>

<file path=ppt/tags/tag105.xml><?xml version="1.0" encoding="utf-8"?>
<p:tagLst xmlns:a="http://schemas.openxmlformats.org/drawingml/2006/main" xmlns:r="http://schemas.openxmlformats.org/officeDocument/2006/relationships" xmlns:p="http://schemas.openxmlformats.org/presentationml/2006/main">
  <p:tag name="DVSHAPEID" val="hBCZhbPApovp5xJTB3diTL"/>
</p:tagLst>
</file>

<file path=ppt/tags/tag106.xml><?xml version="1.0" encoding="utf-8"?>
<p:tagLst xmlns:a="http://schemas.openxmlformats.org/drawingml/2006/main" xmlns:r="http://schemas.openxmlformats.org/officeDocument/2006/relationships" xmlns:p="http://schemas.openxmlformats.org/presentationml/2006/main">
  <p:tag name="DVSHAPEID" val="QqDWQbvaKDkq21ZOvWi7Vu"/>
</p:tagLst>
</file>

<file path=ppt/tags/tag107.xml><?xml version="1.0" encoding="utf-8"?>
<p:tagLst xmlns:a="http://schemas.openxmlformats.org/drawingml/2006/main" xmlns:r="http://schemas.openxmlformats.org/officeDocument/2006/relationships" xmlns:p="http://schemas.openxmlformats.org/presentationml/2006/main">
  <p:tag name="DVSECTIONID" val="3fR5cV2kPrVTsTplIgL5DX"/>
</p:tagLst>
</file>

<file path=ppt/tags/tag108.xml><?xml version="1.0" encoding="utf-8"?>
<p:tagLst xmlns:a="http://schemas.openxmlformats.org/drawingml/2006/main" xmlns:r="http://schemas.openxmlformats.org/officeDocument/2006/relationships" xmlns:p="http://schemas.openxmlformats.org/presentationml/2006/main">
  <p:tag name="DVSHAPEID" val="wvP8Rmd1p06vLcmklE4fDS"/>
</p:tagLst>
</file>

<file path=ppt/tags/tag109.xml><?xml version="1.0" encoding="utf-8"?>
<p:tagLst xmlns:a="http://schemas.openxmlformats.org/drawingml/2006/main" xmlns:r="http://schemas.openxmlformats.org/officeDocument/2006/relationships" xmlns:p="http://schemas.openxmlformats.org/presentationml/2006/main">
  <p:tag name="DVSHAPEID" val="5FuITNxh0LQmT76Hj8WIdj"/>
</p:tagLst>
</file>

<file path=ppt/tags/tag11.xml><?xml version="1.0" encoding="utf-8"?>
<p:tagLst xmlns:a="http://schemas.openxmlformats.org/drawingml/2006/main" xmlns:r="http://schemas.openxmlformats.org/officeDocument/2006/relationships" xmlns:p="http://schemas.openxmlformats.org/presentationml/2006/main">
  <p:tag name="DVSHAPEID" val="2dwtHI2mE7bdhvtxqLMQ8R"/>
</p:tagLst>
</file>

<file path=ppt/tags/tag110.xml><?xml version="1.0" encoding="utf-8"?>
<p:tagLst xmlns:a="http://schemas.openxmlformats.org/drawingml/2006/main" xmlns:r="http://schemas.openxmlformats.org/officeDocument/2006/relationships" xmlns:p="http://schemas.openxmlformats.org/presentationml/2006/main">
  <p:tag name="DVSECTIONID" val="UZEDLf1yHSAoE1O1G2zPeK"/>
</p:tagLst>
</file>

<file path=ppt/tags/tag111.xml><?xml version="1.0" encoding="utf-8"?>
<p:tagLst xmlns:a="http://schemas.openxmlformats.org/drawingml/2006/main" xmlns:r="http://schemas.openxmlformats.org/officeDocument/2006/relationships" xmlns:p="http://schemas.openxmlformats.org/presentationml/2006/main">
  <p:tag name="DVSHAPEID" val="jxgMsaBE2FQDqaE9spu80k"/>
</p:tagLst>
</file>

<file path=ppt/tags/tag112.xml><?xml version="1.0" encoding="utf-8"?>
<p:tagLst xmlns:a="http://schemas.openxmlformats.org/drawingml/2006/main" xmlns:r="http://schemas.openxmlformats.org/officeDocument/2006/relationships" xmlns:p="http://schemas.openxmlformats.org/presentationml/2006/main">
  <p:tag name="DVSHAPEID" val="FpjedDkWiVFMlXr7lmGmJa"/>
</p:tagLst>
</file>

<file path=ppt/tags/tag113.xml><?xml version="1.0" encoding="utf-8"?>
<p:tagLst xmlns:a="http://schemas.openxmlformats.org/drawingml/2006/main" xmlns:r="http://schemas.openxmlformats.org/officeDocument/2006/relationships" xmlns:p="http://schemas.openxmlformats.org/presentationml/2006/main">
  <p:tag name="DVSECTIONID" val="jMdJJaMhgqM6kRrzaMjhK2"/>
</p:tagLst>
</file>

<file path=ppt/tags/tag114.xml><?xml version="1.0" encoding="utf-8"?>
<p:tagLst xmlns:a="http://schemas.openxmlformats.org/drawingml/2006/main" xmlns:r="http://schemas.openxmlformats.org/officeDocument/2006/relationships" xmlns:p="http://schemas.openxmlformats.org/presentationml/2006/main">
  <p:tag name="DVSHAPEID" val="vgHW3aFxe5jYRRtdWXj6nV"/>
</p:tagLst>
</file>

<file path=ppt/tags/tag115.xml><?xml version="1.0" encoding="utf-8"?>
<p:tagLst xmlns:a="http://schemas.openxmlformats.org/drawingml/2006/main" xmlns:r="http://schemas.openxmlformats.org/officeDocument/2006/relationships" xmlns:p="http://schemas.openxmlformats.org/presentationml/2006/main">
  <p:tag name="DVSHAPEID" val="YEOGHl47sEBuT3xhzagLGA"/>
</p:tagLst>
</file>

<file path=ppt/tags/tag116.xml><?xml version="1.0" encoding="utf-8"?>
<p:tagLst xmlns:a="http://schemas.openxmlformats.org/drawingml/2006/main" xmlns:r="http://schemas.openxmlformats.org/officeDocument/2006/relationships" xmlns:p="http://schemas.openxmlformats.org/presentationml/2006/main">
  <p:tag name="DVSECTIONID" val="i3fnxGAIvNJaGRp2wRLqCa"/>
</p:tagLst>
</file>

<file path=ppt/tags/tag117.xml><?xml version="1.0" encoding="utf-8"?>
<p:tagLst xmlns:a="http://schemas.openxmlformats.org/drawingml/2006/main" xmlns:r="http://schemas.openxmlformats.org/officeDocument/2006/relationships" xmlns:p="http://schemas.openxmlformats.org/presentationml/2006/main">
  <p:tag name="DVSHAPEID" val="sm5AE7qI2DNzh28msks7CF"/>
</p:tagLst>
</file>

<file path=ppt/tags/tag118.xml><?xml version="1.0" encoding="utf-8"?>
<p:tagLst xmlns:a="http://schemas.openxmlformats.org/drawingml/2006/main" xmlns:r="http://schemas.openxmlformats.org/officeDocument/2006/relationships" xmlns:p="http://schemas.openxmlformats.org/presentationml/2006/main">
  <p:tag name="DVSHAPEID" val="nnXpFFn9QBfobrB7GWGJBY"/>
</p:tagLst>
</file>

<file path=ppt/tags/tag119.xml><?xml version="1.0" encoding="utf-8"?>
<p:tagLst xmlns:a="http://schemas.openxmlformats.org/drawingml/2006/main" xmlns:r="http://schemas.openxmlformats.org/officeDocument/2006/relationships" xmlns:p="http://schemas.openxmlformats.org/presentationml/2006/main">
  <p:tag name="DVSECTIONID" val="ByGXA6SNwX0guatlD5GxVY"/>
</p:tagLst>
</file>

<file path=ppt/tags/tag12.xml><?xml version="1.0" encoding="utf-8"?>
<p:tagLst xmlns:a="http://schemas.openxmlformats.org/drawingml/2006/main" xmlns:r="http://schemas.openxmlformats.org/officeDocument/2006/relationships" xmlns:p="http://schemas.openxmlformats.org/presentationml/2006/main">
  <p:tag name="DVSHAPEID" val="osuvVPyIFzDNlQd3wj61ZF"/>
</p:tagLst>
</file>

<file path=ppt/tags/tag120.xml><?xml version="1.0" encoding="utf-8"?>
<p:tagLst xmlns:a="http://schemas.openxmlformats.org/drawingml/2006/main" xmlns:r="http://schemas.openxmlformats.org/officeDocument/2006/relationships" xmlns:p="http://schemas.openxmlformats.org/presentationml/2006/main">
  <p:tag name="DVSHAPEID" val="HkLu8cHVjzXNZICesKlTNb"/>
</p:tagLst>
</file>

<file path=ppt/tags/tag121.xml><?xml version="1.0" encoding="utf-8"?>
<p:tagLst xmlns:a="http://schemas.openxmlformats.org/drawingml/2006/main" xmlns:r="http://schemas.openxmlformats.org/officeDocument/2006/relationships" xmlns:p="http://schemas.openxmlformats.org/presentationml/2006/main">
  <p:tag name="DVSHAPEID" val="kTRGLlEvqT3oFDEawarUiF"/>
</p:tagLst>
</file>

<file path=ppt/tags/tag122.xml><?xml version="1.0" encoding="utf-8"?>
<p:tagLst xmlns:a="http://schemas.openxmlformats.org/drawingml/2006/main" xmlns:r="http://schemas.openxmlformats.org/officeDocument/2006/relationships" xmlns:p="http://schemas.openxmlformats.org/presentationml/2006/main">
  <p:tag name="DVSECTIONID" val="maaz97fsvjp7rHHz6tQIhM"/>
</p:tagLst>
</file>

<file path=ppt/tags/tag123.xml><?xml version="1.0" encoding="utf-8"?>
<p:tagLst xmlns:a="http://schemas.openxmlformats.org/drawingml/2006/main" xmlns:r="http://schemas.openxmlformats.org/officeDocument/2006/relationships" xmlns:p="http://schemas.openxmlformats.org/presentationml/2006/main">
  <p:tag name="DVSHAPEID" val="qnrTuruWoIbvZRDsrmhO84"/>
</p:tagLst>
</file>

<file path=ppt/tags/tag124.xml><?xml version="1.0" encoding="utf-8"?>
<p:tagLst xmlns:a="http://schemas.openxmlformats.org/drawingml/2006/main" xmlns:r="http://schemas.openxmlformats.org/officeDocument/2006/relationships" xmlns:p="http://schemas.openxmlformats.org/presentationml/2006/main">
  <p:tag name="DVSHAPEID" val="KA2ZAhdarSTEtteSQc0uuk"/>
</p:tagLst>
</file>

<file path=ppt/tags/tag125.xml><?xml version="1.0" encoding="utf-8"?>
<p:tagLst xmlns:a="http://schemas.openxmlformats.org/drawingml/2006/main" xmlns:r="http://schemas.openxmlformats.org/officeDocument/2006/relationships" xmlns:p="http://schemas.openxmlformats.org/presentationml/2006/main">
  <p:tag name="DVSECTIONID" val="apnfybdFJ5fDbwM1XKx3rG"/>
</p:tagLst>
</file>

<file path=ppt/tags/tag126.xml><?xml version="1.0" encoding="utf-8"?>
<p:tagLst xmlns:a="http://schemas.openxmlformats.org/drawingml/2006/main" xmlns:r="http://schemas.openxmlformats.org/officeDocument/2006/relationships" xmlns:p="http://schemas.openxmlformats.org/presentationml/2006/main">
  <p:tag name="DVSHAPEID" val="daDNx4J5DuwmDRRvRdIdhi"/>
</p:tagLst>
</file>

<file path=ppt/tags/tag127.xml><?xml version="1.0" encoding="utf-8"?>
<p:tagLst xmlns:a="http://schemas.openxmlformats.org/drawingml/2006/main" xmlns:r="http://schemas.openxmlformats.org/officeDocument/2006/relationships" xmlns:p="http://schemas.openxmlformats.org/presentationml/2006/main">
  <p:tag name="DVSHAPEID" val="Ckoadzv4NEzpnRlNK9rlep"/>
</p:tagLst>
</file>

<file path=ppt/tags/tag128.xml><?xml version="1.0" encoding="utf-8"?>
<p:tagLst xmlns:a="http://schemas.openxmlformats.org/drawingml/2006/main" xmlns:r="http://schemas.openxmlformats.org/officeDocument/2006/relationships" xmlns:p="http://schemas.openxmlformats.org/presentationml/2006/main">
  <p:tag name="DVSECTIONID" val="QmILE3ZdHcHAZKbTz4ePAk"/>
</p:tagLst>
</file>

<file path=ppt/tags/tag129.xml><?xml version="1.0" encoding="utf-8"?>
<p:tagLst xmlns:a="http://schemas.openxmlformats.org/drawingml/2006/main" xmlns:r="http://schemas.openxmlformats.org/officeDocument/2006/relationships" xmlns:p="http://schemas.openxmlformats.org/presentationml/2006/main">
  <p:tag name="DVSHAPEID" val="76Pn1llNLh3UyjomQaAzGS"/>
</p:tagLst>
</file>

<file path=ppt/tags/tag13.xml><?xml version="1.0" encoding="utf-8"?>
<p:tagLst xmlns:a="http://schemas.openxmlformats.org/drawingml/2006/main" xmlns:r="http://schemas.openxmlformats.org/officeDocument/2006/relationships" xmlns:p="http://schemas.openxmlformats.org/presentationml/2006/main">
  <p:tag name="DVSHAPEID" val="jDMHq1Mhz3TbP3ZcNdOVsB"/>
</p:tagLst>
</file>

<file path=ppt/tags/tag130.xml><?xml version="1.0" encoding="utf-8"?>
<p:tagLst xmlns:a="http://schemas.openxmlformats.org/drawingml/2006/main" xmlns:r="http://schemas.openxmlformats.org/officeDocument/2006/relationships" xmlns:p="http://schemas.openxmlformats.org/presentationml/2006/main">
  <p:tag name="DVSHAPEID" val="NduZ94syMV4ddhkQx9JZSi"/>
</p:tagLst>
</file>

<file path=ppt/tags/tag131.xml><?xml version="1.0" encoding="utf-8"?>
<p:tagLst xmlns:a="http://schemas.openxmlformats.org/drawingml/2006/main" xmlns:r="http://schemas.openxmlformats.org/officeDocument/2006/relationships" xmlns:p="http://schemas.openxmlformats.org/presentationml/2006/main">
  <p:tag name="DVSECTIONID" val="SOwbN5v6adktz0xMxaGvo2"/>
</p:tagLst>
</file>

<file path=ppt/tags/tag132.xml><?xml version="1.0" encoding="utf-8"?>
<p:tagLst xmlns:a="http://schemas.openxmlformats.org/drawingml/2006/main" xmlns:r="http://schemas.openxmlformats.org/officeDocument/2006/relationships" xmlns:p="http://schemas.openxmlformats.org/presentationml/2006/main">
  <p:tag name="DVSHAPEID" val="msj2oojhLFIfjBT2bgldu7"/>
</p:tagLst>
</file>

<file path=ppt/tags/tag133.xml><?xml version="1.0" encoding="utf-8"?>
<p:tagLst xmlns:a="http://schemas.openxmlformats.org/drawingml/2006/main" xmlns:r="http://schemas.openxmlformats.org/officeDocument/2006/relationships" xmlns:p="http://schemas.openxmlformats.org/presentationml/2006/main">
  <p:tag name="DVSHAPEID" val="Ql6610CqPHZuR1F7F4fu9o"/>
</p:tagLst>
</file>

<file path=ppt/tags/tag134.xml><?xml version="1.0" encoding="utf-8"?>
<p:tagLst xmlns:a="http://schemas.openxmlformats.org/drawingml/2006/main" xmlns:r="http://schemas.openxmlformats.org/officeDocument/2006/relationships" xmlns:p="http://schemas.openxmlformats.org/presentationml/2006/main">
  <p:tag name="DVSECTIONID" val="VAw1P4btPC6wtUftfUIB2t"/>
</p:tagLst>
</file>

<file path=ppt/tags/tag135.xml><?xml version="1.0" encoding="utf-8"?>
<p:tagLst xmlns:a="http://schemas.openxmlformats.org/drawingml/2006/main" xmlns:r="http://schemas.openxmlformats.org/officeDocument/2006/relationships" xmlns:p="http://schemas.openxmlformats.org/presentationml/2006/main">
  <p:tag name="DVSHAPEID" val="uXYIWvXsEFNeBYWhmiFlP0"/>
</p:tagLst>
</file>

<file path=ppt/tags/tag136.xml><?xml version="1.0" encoding="utf-8"?>
<p:tagLst xmlns:a="http://schemas.openxmlformats.org/drawingml/2006/main" xmlns:r="http://schemas.openxmlformats.org/officeDocument/2006/relationships" xmlns:p="http://schemas.openxmlformats.org/presentationml/2006/main">
  <p:tag name="DVSHAPEID" val="fOKRm4AgX0YrQ88j36sn2k"/>
</p:tagLst>
</file>

<file path=ppt/tags/tag14.xml><?xml version="1.0" encoding="utf-8"?>
<p:tagLst xmlns:a="http://schemas.openxmlformats.org/drawingml/2006/main" xmlns:r="http://schemas.openxmlformats.org/officeDocument/2006/relationships" xmlns:p="http://schemas.openxmlformats.org/presentationml/2006/main">
  <p:tag name="DVSHAPEID" val="ztaCjmfsJ6RI9RIdowWo0A"/>
</p:tagLst>
</file>

<file path=ppt/tags/tag15.xml><?xml version="1.0" encoding="utf-8"?>
<p:tagLst xmlns:a="http://schemas.openxmlformats.org/drawingml/2006/main" xmlns:r="http://schemas.openxmlformats.org/officeDocument/2006/relationships" xmlns:p="http://schemas.openxmlformats.org/presentationml/2006/main">
  <p:tag name="DVSHAPEID" val="U9194jwTc3dH3iwOIp16jM"/>
</p:tagLst>
</file>

<file path=ppt/tags/tag16.xml><?xml version="1.0" encoding="utf-8"?>
<p:tagLst xmlns:a="http://schemas.openxmlformats.org/drawingml/2006/main" xmlns:r="http://schemas.openxmlformats.org/officeDocument/2006/relationships" xmlns:p="http://schemas.openxmlformats.org/presentationml/2006/main">
  <p:tag name="DVSHAPEID" val="j6U8tzPiY3BZz0A9iVWQTO"/>
</p:tagLst>
</file>

<file path=ppt/tags/tag17.xml><?xml version="1.0" encoding="utf-8"?>
<p:tagLst xmlns:a="http://schemas.openxmlformats.org/drawingml/2006/main" xmlns:r="http://schemas.openxmlformats.org/officeDocument/2006/relationships" xmlns:p="http://schemas.openxmlformats.org/presentationml/2006/main">
  <p:tag name="DVSHAPEID" val="urNpGzOxmTg7PVeVQW3U4a"/>
</p:tagLst>
</file>

<file path=ppt/tags/tag18.xml><?xml version="1.0" encoding="utf-8"?>
<p:tagLst xmlns:a="http://schemas.openxmlformats.org/drawingml/2006/main" xmlns:r="http://schemas.openxmlformats.org/officeDocument/2006/relationships" xmlns:p="http://schemas.openxmlformats.org/presentationml/2006/main">
  <p:tag name="DVSHAPEID" val="63Jwdy76atTvBtk3TfurGH"/>
</p:tagLst>
</file>

<file path=ppt/tags/tag19.xml><?xml version="1.0" encoding="utf-8"?>
<p:tagLst xmlns:a="http://schemas.openxmlformats.org/drawingml/2006/main" xmlns:r="http://schemas.openxmlformats.org/officeDocument/2006/relationships" xmlns:p="http://schemas.openxmlformats.org/presentationml/2006/main">
  <p:tag name="DVSHAPEID" val="JrbFUm50MZJklKGamfqgJN"/>
</p:tagLst>
</file>

<file path=ppt/tags/tag2.xml><?xml version="1.0" encoding="utf-8"?>
<p:tagLst xmlns:a="http://schemas.openxmlformats.org/drawingml/2006/main" xmlns:r="http://schemas.openxmlformats.org/officeDocument/2006/relationships" xmlns:p="http://schemas.openxmlformats.org/presentationml/2006/main">
  <p:tag name="DVSHAPEID" val="g98N92fySsXV78rGScy0aa"/>
</p:tagLst>
</file>

<file path=ppt/tags/tag20.xml><?xml version="1.0" encoding="utf-8"?>
<p:tagLst xmlns:a="http://schemas.openxmlformats.org/drawingml/2006/main" xmlns:r="http://schemas.openxmlformats.org/officeDocument/2006/relationships" xmlns:p="http://schemas.openxmlformats.org/presentationml/2006/main">
  <p:tag name="DVSHAPEID" val="ejkLBM3NqCtokhkyEK1aGT"/>
</p:tagLst>
</file>

<file path=ppt/tags/tag21.xml><?xml version="1.0" encoding="utf-8"?>
<p:tagLst xmlns:a="http://schemas.openxmlformats.org/drawingml/2006/main" xmlns:r="http://schemas.openxmlformats.org/officeDocument/2006/relationships" xmlns:p="http://schemas.openxmlformats.org/presentationml/2006/main">
  <p:tag name="DVSHAPEID" val="Lg7AnITe1qXVdRl8LjWZz6"/>
</p:tagLst>
</file>

<file path=ppt/tags/tag22.xml><?xml version="1.0" encoding="utf-8"?>
<p:tagLst xmlns:a="http://schemas.openxmlformats.org/drawingml/2006/main" xmlns:r="http://schemas.openxmlformats.org/officeDocument/2006/relationships" xmlns:p="http://schemas.openxmlformats.org/presentationml/2006/main">
  <p:tag name="DVSHAPEID" val="RWpoQNBFfz7ky3D0okUbB2"/>
</p:tagLst>
</file>

<file path=ppt/tags/tag23.xml><?xml version="1.0" encoding="utf-8"?>
<p:tagLst xmlns:a="http://schemas.openxmlformats.org/drawingml/2006/main" xmlns:r="http://schemas.openxmlformats.org/officeDocument/2006/relationships" xmlns:p="http://schemas.openxmlformats.org/presentationml/2006/main">
  <p:tag name="DVSHAPEID" val="ro3sdvZIdGkEobbYS5Dmbn"/>
</p:tagLst>
</file>

<file path=ppt/tags/tag24.xml><?xml version="1.0" encoding="utf-8"?>
<p:tagLst xmlns:a="http://schemas.openxmlformats.org/drawingml/2006/main" xmlns:r="http://schemas.openxmlformats.org/officeDocument/2006/relationships" xmlns:p="http://schemas.openxmlformats.org/presentationml/2006/main">
  <p:tag name="DVSHAPEID" val="OTjhvKUB5nvPv0knA6Fwmq"/>
</p:tagLst>
</file>

<file path=ppt/tags/tag25.xml><?xml version="1.0" encoding="utf-8"?>
<p:tagLst xmlns:a="http://schemas.openxmlformats.org/drawingml/2006/main" xmlns:r="http://schemas.openxmlformats.org/officeDocument/2006/relationships" xmlns:p="http://schemas.openxmlformats.org/presentationml/2006/main">
  <p:tag name="DVSHAPEID" val="ZTEsPqsOxfQ3Aa9V0eNBBW"/>
</p:tagLst>
</file>

<file path=ppt/tags/tag26.xml><?xml version="1.0" encoding="utf-8"?>
<p:tagLst xmlns:a="http://schemas.openxmlformats.org/drawingml/2006/main" xmlns:r="http://schemas.openxmlformats.org/officeDocument/2006/relationships" xmlns:p="http://schemas.openxmlformats.org/presentationml/2006/main">
  <p:tag name="DVSHAPEID" val="9zFaDvvxGE1oTqC2Vu9hPf"/>
</p:tagLst>
</file>

<file path=ppt/tags/tag27.xml><?xml version="1.0" encoding="utf-8"?>
<p:tagLst xmlns:a="http://schemas.openxmlformats.org/drawingml/2006/main" xmlns:r="http://schemas.openxmlformats.org/officeDocument/2006/relationships" xmlns:p="http://schemas.openxmlformats.org/presentationml/2006/main">
  <p:tag name="DVSHAPEID" val="Ysq9dF5qJLO2J5MEMXi0yc"/>
</p:tagLst>
</file>

<file path=ppt/tags/tag28.xml><?xml version="1.0" encoding="utf-8"?>
<p:tagLst xmlns:a="http://schemas.openxmlformats.org/drawingml/2006/main" xmlns:r="http://schemas.openxmlformats.org/officeDocument/2006/relationships" xmlns:p="http://schemas.openxmlformats.org/presentationml/2006/main">
  <p:tag name="DVSHAPEID" val="1chIiXjjsk7TBdKthQrfVg"/>
</p:tagLst>
</file>

<file path=ppt/tags/tag29.xml><?xml version="1.0" encoding="utf-8"?>
<p:tagLst xmlns:a="http://schemas.openxmlformats.org/drawingml/2006/main" xmlns:r="http://schemas.openxmlformats.org/officeDocument/2006/relationships" xmlns:p="http://schemas.openxmlformats.org/presentationml/2006/main">
  <p:tag name="DVSHAPEID" val="zQHxfhHbYPHMqdSum87pit"/>
</p:tagLst>
</file>

<file path=ppt/tags/tag3.xml><?xml version="1.0" encoding="utf-8"?>
<p:tagLst xmlns:a="http://schemas.openxmlformats.org/drawingml/2006/main" xmlns:r="http://schemas.openxmlformats.org/officeDocument/2006/relationships" xmlns:p="http://schemas.openxmlformats.org/presentationml/2006/main">
  <p:tag name="DVSHAPEID" val="SlqYlYXzvFCTmgynfFHgV7"/>
</p:tagLst>
</file>

<file path=ppt/tags/tag30.xml><?xml version="1.0" encoding="utf-8"?>
<p:tagLst xmlns:a="http://schemas.openxmlformats.org/drawingml/2006/main" xmlns:r="http://schemas.openxmlformats.org/officeDocument/2006/relationships" xmlns:p="http://schemas.openxmlformats.org/presentationml/2006/main">
  <p:tag name="DVSHAPEID" val="VPuzUiGsyjgLDr1LI2Bgmh"/>
</p:tagLst>
</file>

<file path=ppt/tags/tag31.xml><?xml version="1.0" encoding="utf-8"?>
<p:tagLst xmlns:a="http://schemas.openxmlformats.org/drawingml/2006/main" xmlns:r="http://schemas.openxmlformats.org/officeDocument/2006/relationships" xmlns:p="http://schemas.openxmlformats.org/presentationml/2006/main">
  <p:tag name="DVSHAPEID" val="cPMxBMtj7vX5UR3Gnpvvgn"/>
</p:tagLst>
</file>

<file path=ppt/tags/tag32.xml><?xml version="1.0" encoding="utf-8"?>
<p:tagLst xmlns:a="http://schemas.openxmlformats.org/drawingml/2006/main" xmlns:r="http://schemas.openxmlformats.org/officeDocument/2006/relationships" xmlns:p="http://schemas.openxmlformats.org/presentationml/2006/main">
  <p:tag name="DVSHAPEID" val="vFAqsBp5N27ECFMmGTYfbK"/>
</p:tagLst>
</file>

<file path=ppt/tags/tag33.xml><?xml version="1.0" encoding="utf-8"?>
<p:tagLst xmlns:a="http://schemas.openxmlformats.org/drawingml/2006/main" xmlns:r="http://schemas.openxmlformats.org/officeDocument/2006/relationships" xmlns:p="http://schemas.openxmlformats.org/presentationml/2006/main">
  <p:tag name="DVSHAPEID" val="NxxaH2FcKQ0Pj7WbjST1IU"/>
</p:tagLst>
</file>

<file path=ppt/tags/tag34.xml><?xml version="1.0" encoding="utf-8"?>
<p:tagLst xmlns:a="http://schemas.openxmlformats.org/drawingml/2006/main" xmlns:r="http://schemas.openxmlformats.org/officeDocument/2006/relationships" xmlns:p="http://schemas.openxmlformats.org/presentationml/2006/main">
  <p:tag name="DVSHAPEID" val="YgeoT0ICw1bKR3TiTnqAig"/>
</p:tagLst>
</file>

<file path=ppt/tags/tag35.xml><?xml version="1.0" encoding="utf-8"?>
<p:tagLst xmlns:a="http://schemas.openxmlformats.org/drawingml/2006/main" xmlns:r="http://schemas.openxmlformats.org/officeDocument/2006/relationships" xmlns:p="http://schemas.openxmlformats.org/presentationml/2006/main">
  <p:tag name="DVSHAPEID" val="DNlFqvz6l92TzhVj8Eu8jZ"/>
</p:tagLst>
</file>

<file path=ppt/tags/tag36.xml><?xml version="1.0" encoding="utf-8"?>
<p:tagLst xmlns:a="http://schemas.openxmlformats.org/drawingml/2006/main" xmlns:r="http://schemas.openxmlformats.org/officeDocument/2006/relationships" xmlns:p="http://schemas.openxmlformats.org/presentationml/2006/main">
  <p:tag name="DVSHAPEID" val="DzgTi1ZvB7CHCq2ezc2qF2"/>
</p:tagLst>
</file>

<file path=ppt/tags/tag37.xml><?xml version="1.0" encoding="utf-8"?>
<p:tagLst xmlns:a="http://schemas.openxmlformats.org/drawingml/2006/main" xmlns:r="http://schemas.openxmlformats.org/officeDocument/2006/relationships" xmlns:p="http://schemas.openxmlformats.org/presentationml/2006/main">
  <p:tag name="DVSHAPEID" val="HYtBmzfL6aXDaMowdy6PyV"/>
</p:tagLst>
</file>

<file path=ppt/tags/tag38.xml><?xml version="1.0" encoding="utf-8"?>
<p:tagLst xmlns:a="http://schemas.openxmlformats.org/drawingml/2006/main" xmlns:r="http://schemas.openxmlformats.org/officeDocument/2006/relationships" xmlns:p="http://schemas.openxmlformats.org/presentationml/2006/main">
  <p:tag name="DVSHAPEID" val="hREvgU5h5TjARhpGFqgP1r"/>
</p:tagLst>
</file>

<file path=ppt/tags/tag39.xml><?xml version="1.0" encoding="utf-8"?>
<p:tagLst xmlns:a="http://schemas.openxmlformats.org/drawingml/2006/main" xmlns:r="http://schemas.openxmlformats.org/officeDocument/2006/relationships" xmlns:p="http://schemas.openxmlformats.org/presentationml/2006/main">
  <p:tag name="DVSHAPEID" val="KZfgP2ZujQtMHCXRikGO54"/>
</p:tagLst>
</file>

<file path=ppt/tags/tag4.xml><?xml version="1.0" encoding="utf-8"?>
<p:tagLst xmlns:a="http://schemas.openxmlformats.org/drawingml/2006/main" xmlns:r="http://schemas.openxmlformats.org/officeDocument/2006/relationships" xmlns:p="http://schemas.openxmlformats.org/presentationml/2006/main">
  <p:tag name="DVSHAPEID" val="wM2PEs0EPGC5hMnaHgAjWi"/>
</p:tagLst>
</file>

<file path=ppt/tags/tag40.xml><?xml version="1.0" encoding="utf-8"?>
<p:tagLst xmlns:a="http://schemas.openxmlformats.org/drawingml/2006/main" xmlns:r="http://schemas.openxmlformats.org/officeDocument/2006/relationships" xmlns:p="http://schemas.openxmlformats.org/presentationml/2006/main">
  <p:tag name="DVSHAPEID" val="kzU67xTGzJUP7Ff052iAzt"/>
</p:tagLst>
</file>

<file path=ppt/tags/tag41.xml><?xml version="1.0" encoding="utf-8"?>
<p:tagLst xmlns:a="http://schemas.openxmlformats.org/drawingml/2006/main" xmlns:r="http://schemas.openxmlformats.org/officeDocument/2006/relationships" xmlns:p="http://schemas.openxmlformats.org/presentationml/2006/main">
  <p:tag name="DVSHAPEID" val="75ANIO7V8cmGEFmIVrBDgJ"/>
</p:tagLst>
</file>

<file path=ppt/tags/tag42.xml><?xml version="1.0" encoding="utf-8"?>
<p:tagLst xmlns:a="http://schemas.openxmlformats.org/drawingml/2006/main" xmlns:r="http://schemas.openxmlformats.org/officeDocument/2006/relationships" xmlns:p="http://schemas.openxmlformats.org/presentationml/2006/main">
  <p:tag name="DVSHAPEID" val="SRuiBifEvuuRsOwjO5zDAH"/>
</p:tagLst>
</file>

<file path=ppt/tags/tag43.xml><?xml version="1.0" encoding="utf-8"?>
<p:tagLst xmlns:a="http://schemas.openxmlformats.org/drawingml/2006/main" xmlns:r="http://schemas.openxmlformats.org/officeDocument/2006/relationships" xmlns:p="http://schemas.openxmlformats.org/presentationml/2006/main">
  <p:tag name="DVSHAPEID" val="sr0zDm6QZWcndIjqcPFuGS"/>
</p:tagLst>
</file>

<file path=ppt/tags/tag44.xml><?xml version="1.0" encoding="utf-8"?>
<p:tagLst xmlns:a="http://schemas.openxmlformats.org/drawingml/2006/main" xmlns:r="http://schemas.openxmlformats.org/officeDocument/2006/relationships" xmlns:p="http://schemas.openxmlformats.org/presentationml/2006/main">
  <p:tag name="DVSHAPEID" val="bNdxcBDw3D9ap2h2ETxEuy"/>
</p:tagLst>
</file>

<file path=ppt/tags/tag45.xml><?xml version="1.0" encoding="utf-8"?>
<p:tagLst xmlns:a="http://schemas.openxmlformats.org/drawingml/2006/main" xmlns:r="http://schemas.openxmlformats.org/officeDocument/2006/relationships" xmlns:p="http://schemas.openxmlformats.org/presentationml/2006/main">
  <p:tag name="DVSHAPEID" val="E4BN0nSJX51zgcl5avdsSy"/>
</p:tagLst>
</file>

<file path=ppt/tags/tag46.xml><?xml version="1.0" encoding="utf-8"?>
<p:tagLst xmlns:a="http://schemas.openxmlformats.org/drawingml/2006/main" xmlns:r="http://schemas.openxmlformats.org/officeDocument/2006/relationships" xmlns:p="http://schemas.openxmlformats.org/presentationml/2006/main">
  <p:tag name="DVSHAPEID" val="e2jg9aaMX1nC89VoBfDkF3"/>
</p:tagLst>
</file>

<file path=ppt/tags/tag47.xml><?xml version="1.0" encoding="utf-8"?>
<p:tagLst xmlns:a="http://schemas.openxmlformats.org/drawingml/2006/main" xmlns:r="http://schemas.openxmlformats.org/officeDocument/2006/relationships" xmlns:p="http://schemas.openxmlformats.org/presentationml/2006/main">
  <p:tag name="DVSHAPEID" val="9PM4GyI2r2G5PzuKeIya8Z"/>
</p:tagLst>
</file>

<file path=ppt/tags/tag48.xml><?xml version="1.0" encoding="utf-8"?>
<p:tagLst xmlns:a="http://schemas.openxmlformats.org/drawingml/2006/main" xmlns:r="http://schemas.openxmlformats.org/officeDocument/2006/relationships" xmlns:p="http://schemas.openxmlformats.org/presentationml/2006/main">
  <p:tag name="DVSHAPEID" val="cD4caLTYOyTbTtt4tC4VAl"/>
</p:tagLst>
</file>

<file path=ppt/tags/tag49.xml><?xml version="1.0" encoding="utf-8"?>
<p:tagLst xmlns:a="http://schemas.openxmlformats.org/drawingml/2006/main" xmlns:r="http://schemas.openxmlformats.org/officeDocument/2006/relationships" xmlns:p="http://schemas.openxmlformats.org/presentationml/2006/main">
  <p:tag name="DVSHAPEID" val="V3jmUR0VLvV9D80uoW8sd8"/>
</p:tagLst>
</file>

<file path=ppt/tags/tag5.xml><?xml version="1.0" encoding="utf-8"?>
<p:tagLst xmlns:a="http://schemas.openxmlformats.org/drawingml/2006/main" xmlns:r="http://schemas.openxmlformats.org/officeDocument/2006/relationships" xmlns:p="http://schemas.openxmlformats.org/presentationml/2006/main">
  <p:tag name="DVSHAPEID" val="idMa8vXTiTfLPEVvjvyRQV"/>
</p:tagLst>
</file>

<file path=ppt/tags/tag50.xml><?xml version="1.0" encoding="utf-8"?>
<p:tagLst xmlns:a="http://schemas.openxmlformats.org/drawingml/2006/main" xmlns:r="http://schemas.openxmlformats.org/officeDocument/2006/relationships" xmlns:p="http://schemas.openxmlformats.org/presentationml/2006/main">
  <p:tag name="DVSHAPEID" val="cEF0g9fW6cpQH0SNQ2XTMn"/>
</p:tagLst>
</file>

<file path=ppt/tags/tag51.xml><?xml version="1.0" encoding="utf-8"?>
<p:tagLst xmlns:a="http://schemas.openxmlformats.org/drawingml/2006/main" xmlns:r="http://schemas.openxmlformats.org/officeDocument/2006/relationships" xmlns:p="http://schemas.openxmlformats.org/presentationml/2006/main">
  <p:tag name="DVSHAPEID" val="gKPl4Yd7N78NQFHUBQFOpI"/>
</p:tagLst>
</file>

<file path=ppt/tags/tag52.xml><?xml version="1.0" encoding="utf-8"?>
<p:tagLst xmlns:a="http://schemas.openxmlformats.org/drawingml/2006/main" xmlns:r="http://schemas.openxmlformats.org/officeDocument/2006/relationships" xmlns:p="http://schemas.openxmlformats.org/presentationml/2006/main">
  <p:tag name="DVSHAPEID" val="JNqZCB66ujlOnVaU5gIYph"/>
</p:tagLst>
</file>

<file path=ppt/tags/tag53.xml><?xml version="1.0" encoding="utf-8"?>
<p:tagLst xmlns:a="http://schemas.openxmlformats.org/drawingml/2006/main" xmlns:r="http://schemas.openxmlformats.org/officeDocument/2006/relationships" xmlns:p="http://schemas.openxmlformats.org/presentationml/2006/main">
  <p:tag name="DVSHAPEID" val="IUac5Wr7dYYx02U4mC1HCO"/>
</p:tagLst>
</file>

<file path=ppt/tags/tag54.xml><?xml version="1.0" encoding="utf-8"?>
<p:tagLst xmlns:a="http://schemas.openxmlformats.org/drawingml/2006/main" xmlns:r="http://schemas.openxmlformats.org/officeDocument/2006/relationships" xmlns:p="http://schemas.openxmlformats.org/presentationml/2006/main">
  <p:tag name="DVSHAPEID" val="r1hMJGKp5qjr4wPpv9Fn5n"/>
</p:tagLst>
</file>

<file path=ppt/tags/tag55.xml><?xml version="1.0" encoding="utf-8"?>
<p:tagLst xmlns:a="http://schemas.openxmlformats.org/drawingml/2006/main" xmlns:r="http://schemas.openxmlformats.org/officeDocument/2006/relationships" xmlns:p="http://schemas.openxmlformats.org/presentationml/2006/main">
  <p:tag name="DVSHAPEID" val="QPU800T6XIETs9UjdKmOSy"/>
</p:tagLst>
</file>

<file path=ppt/tags/tag56.xml><?xml version="1.0" encoding="utf-8"?>
<p:tagLst xmlns:a="http://schemas.openxmlformats.org/drawingml/2006/main" xmlns:r="http://schemas.openxmlformats.org/officeDocument/2006/relationships" xmlns:p="http://schemas.openxmlformats.org/presentationml/2006/main">
  <p:tag name="DVSHAPEID" val="eyYofW7S2fJ4bsRAGJvZsA"/>
</p:tagLst>
</file>

<file path=ppt/tags/tag57.xml><?xml version="1.0" encoding="utf-8"?>
<p:tagLst xmlns:a="http://schemas.openxmlformats.org/drawingml/2006/main" xmlns:r="http://schemas.openxmlformats.org/officeDocument/2006/relationships" xmlns:p="http://schemas.openxmlformats.org/presentationml/2006/main">
  <p:tag name="DVSHAPEID" val="Mb3FvbVU0huhBlaBLXZ5Gp"/>
</p:tagLst>
</file>

<file path=ppt/tags/tag58.xml><?xml version="1.0" encoding="utf-8"?>
<p:tagLst xmlns:a="http://schemas.openxmlformats.org/drawingml/2006/main" xmlns:r="http://schemas.openxmlformats.org/officeDocument/2006/relationships" xmlns:p="http://schemas.openxmlformats.org/presentationml/2006/main">
  <p:tag name="DVSHAPEID" val="aoXssD4CiT5DLMlzqVW7es"/>
</p:tagLst>
</file>

<file path=ppt/tags/tag59.xml><?xml version="1.0" encoding="utf-8"?>
<p:tagLst xmlns:a="http://schemas.openxmlformats.org/drawingml/2006/main" xmlns:r="http://schemas.openxmlformats.org/officeDocument/2006/relationships" xmlns:p="http://schemas.openxmlformats.org/presentationml/2006/main">
  <p:tag name="DVSHAPEID" val="zTQvq4YxZnUn1EI3JiQoYB"/>
</p:tagLst>
</file>

<file path=ppt/tags/tag6.xml><?xml version="1.0" encoding="utf-8"?>
<p:tagLst xmlns:a="http://schemas.openxmlformats.org/drawingml/2006/main" xmlns:r="http://schemas.openxmlformats.org/officeDocument/2006/relationships" xmlns:p="http://schemas.openxmlformats.org/presentationml/2006/main">
  <p:tag name="DVSHAPEID" val="hgYL04XqFBbdtP3tkvHVoJ"/>
</p:tagLst>
</file>

<file path=ppt/tags/tag60.xml><?xml version="1.0" encoding="utf-8"?>
<p:tagLst xmlns:a="http://schemas.openxmlformats.org/drawingml/2006/main" xmlns:r="http://schemas.openxmlformats.org/officeDocument/2006/relationships" xmlns:p="http://schemas.openxmlformats.org/presentationml/2006/main">
  <p:tag name="DVSHAPEID" val="bXAngbw38yaHP4BWcZEKTI"/>
</p:tagLst>
</file>

<file path=ppt/tags/tag61.xml><?xml version="1.0" encoding="utf-8"?>
<p:tagLst xmlns:a="http://schemas.openxmlformats.org/drawingml/2006/main" xmlns:r="http://schemas.openxmlformats.org/officeDocument/2006/relationships" xmlns:p="http://schemas.openxmlformats.org/presentationml/2006/main">
  <p:tag name="DVSHAPEID" val="JnLHRnbEgQtXHTV3ON1Vel"/>
</p:tagLst>
</file>

<file path=ppt/tags/tag62.xml><?xml version="1.0" encoding="utf-8"?>
<p:tagLst xmlns:a="http://schemas.openxmlformats.org/drawingml/2006/main" xmlns:r="http://schemas.openxmlformats.org/officeDocument/2006/relationships" xmlns:p="http://schemas.openxmlformats.org/presentationml/2006/main">
  <p:tag name="DVSHAPEID" val="djODrN6RKdHsecByj8Suhj"/>
</p:tagLst>
</file>

<file path=ppt/tags/tag63.xml><?xml version="1.0" encoding="utf-8"?>
<p:tagLst xmlns:a="http://schemas.openxmlformats.org/drawingml/2006/main" xmlns:r="http://schemas.openxmlformats.org/officeDocument/2006/relationships" xmlns:p="http://schemas.openxmlformats.org/presentationml/2006/main">
  <p:tag name="DVSHAPEID" val="eRmH19aQJYunasTdVoyp6g"/>
</p:tagLst>
</file>

<file path=ppt/tags/tag64.xml><?xml version="1.0" encoding="utf-8"?>
<p:tagLst xmlns:a="http://schemas.openxmlformats.org/drawingml/2006/main" xmlns:r="http://schemas.openxmlformats.org/officeDocument/2006/relationships" xmlns:p="http://schemas.openxmlformats.org/presentationml/2006/main">
  <p:tag name="DVSHAPEID" val="geFIrgtS3J4T5WhJLXGTuJ"/>
</p:tagLst>
</file>

<file path=ppt/tags/tag65.xml><?xml version="1.0" encoding="utf-8"?>
<p:tagLst xmlns:a="http://schemas.openxmlformats.org/drawingml/2006/main" xmlns:r="http://schemas.openxmlformats.org/officeDocument/2006/relationships" xmlns:p="http://schemas.openxmlformats.org/presentationml/2006/main">
  <p:tag name="DVSHAPEID" val="YQ18F5ctWRcXB72iHUnRUL"/>
</p:tagLst>
</file>

<file path=ppt/tags/tag66.xml><?xml version="1.0" encoding="utf-8"?>
<p:tagLst xmlns:a="http://schemas.openxmlformats.org/drawingml/2006/main" xmlns:r="http://schemas.openxmlformats.org/officeDocument/2006/relationships" xmlns:p="http://schemas.openxmlformats.org/presentationml/2006/main">
  <p:tag name="DVSHAPEID" val="jgnWWbCBJdMxgOGiAnFAMc"/>
</p:tagLst>
</file>

<file path=ppt/tags/tag67.xml><?xml version="1.0" encoding="utf-8"?>
<p:tagLst xmlns:a="http://schemas.openxmlformats.org/drawingml/2006/main" xmlns:r="http://schemas.openxmlformats.org/officeDocument/2006/relationships" xmlns:p="http://schemas.openxmlformats.org/presentationml/2006/main">
  <p:tag name="DVSHAPEID" val="G7k9HtfMvCOcxLLI81Ql8Z"/>
</p:tagLst>
</file>

<file path=ppt/tags/tag68.xml><?xml version="1.0" encoding="utf-8"?>
<p:tagLst xmlns:a="http://schemas.openxmlformats.org/drawingml/2006/main" xmlns:r="http://schemas.openxmlformats.org/officeDocument/2006/relationships" xmlns:p="http://schemas.openxmlformats.org/presentationml/2006/main">
  <p:tag name="DVSHAPEID" val="b3QdBojZbjY6zfBNu9lXH9"/>
</p:tagLst>
</file>

<file path=ppt/tags/tag69.xml><?xml version="1.0" encoding="utf-8"?>
<p:tagLst xmlns:a="http://schemas.openxmlformats.org/drawingml/2006/main" xmlns:r="http://schemas.openxmlformats.org/officeDocument/2006/relationships" xmlns:p="http://schemas.openxmlformats.org/presentationml/2006/main">
  <p:tag name="DVSHAPEID" val="I3hVxReEKr3HVhiuRRsvqu"/>
</p:tagLst>
</file>

<file path=ppt/tags/tag7.xml><?xml version="1.0" encoding="utf-8"?>
<p:tagLst xmlns:a="http://schemas.openxmlformats.org/drawingml/2006/main" xmlns:r="http://schemas.openxmlformats.org/officeDocument/2006/relationships" xmlns:p="http://schemas.openxmlformats.org/presentationml/2006/main">
  <p:tag name="DVSHAPEID" val="QwWJebX5L4snWvcmvSVRdD"/>
</p:tagLst>
</file>

<file path=ppt/tags/tag70.xml><?xml version="1.0" encoding="utf-8"?>
<p:tagLst xmlns:a="http://schemas.openxmlformats.org/drawingml/2006/main" xmlns:r="http://schemas.openxmlformats.org/officeDocument/2006/relationships" xmlns:p="http://schemas.openxmlformats.org/presentationml/2006/main">
  <p:tag name="DVSHAPEID" val="eqcv6lwG0bi2kNVGRsLxzw"/>
</p:tagLst>
</file>

<file path=ppt/tags/tag71.xml><?xml version="1.0" encoding="utf-8"?>
<p:tagLst xmlns:a="http://schemas.openxmlformats.org/drawingml/2006/main" xmlns:r="http://schemas.openxmlformats.org/officeDocument/2006/relationships" xmlns:p="http://schemas.openxmlformats.org/presentationml/2006/main">
  <p:tag name="DVSHAPEID" val="3SkkvZhtubIePQJ1KT73rS"/>
</p:tagLst>
</file>

<file path=ppt/tags/tag72.xml><?xml version="1.0" encoding="utf-8"?>
<p:tagLst xmlns:a="http://schemas.openxmlformats.org/drawingml/2006/main" xmlns:r="http://schemas.openxmlformats.org/officeDocument/2006/relationships" xmlns:p="http://schemas.openxmlformats.org/presentationml/2006/main">
  <p:tag name="DVSHAPEID" val="pTWvzb00KTVHnjbMQxpwG6"/>
</p:tagLst>
</file>

<file path=ppt/tags/tag73.xml><?xml version="1.0" encoding="utf-8"?>
<p:tagLst xmlns:a="http://schemas.openxmlformats.org/drawingml/2006/main" xmlns:r="http://schemas.openxmlformats.org/officeDocument/2006/relationships" xmlns:p="http://schemas.openxmlformats.org/presentationml/2006/main">
  <p:tag name="DVSHAPEID" val="j6Y4WPHSqw5bsroZq5turO"/>
</p:tagLst>
</file>

<file path=ppt/tags/tag74.xml><?xml version="1.0" encoding="utf-8"?>
<p:tagLst xmlns:a="http://schemas.openxmlformats.org/drawingml/2006/main" xmlns:r="http://schemas.openxmlformats.org/officeDocument/2006/relationships" xmlns:p="http://schemas.openxmlformats.org/presentationml/2006/main">
  <p:tag name="DVSECTIONID" val="6rbYqLWkFpUYN3ksLRTTm7"/>
</p:tagLst>
</file>

<file path=ppt/tags/tag75.xml><?xml version="1.0" encoding="utf-8"?>
<p:tagLst xmlns:a="http://schemas.openxmlformats.org/drawingml/2006/main" xmlns:r="http://schemas.openxmlformats.org/officeDocument/2006/relationships" xmlns:p="http://schemas.openxmlformats.org/presentationml/2006/main">
  <p:tag name="DVSHAPEID" val="fvbbmMx384WQSVEMfrUHoI"/>
</p:tagLst>
</file>

<file path=ppt/tags/tag76.xml><?xml version="1.0" encoding="utf-8"?>
<p:tagLst xmlns:a="http://schemas.openxmlformats.org/drawingml/2006/main" xmlns:r="http://schemas.openxmlformats.org/officeDocument/2006/relationships" xmlns:p="http://schemas.openxmlformats.org/presentationml/2006/main">
  <p:tag name="DVSHAPEID" val="n3wDx4VMNNZsk0PEIoVLt1"/>
</p:tagLst>
</file>

<file path=ppt/tags/tag77.xml><?xml version="1.0" encoding="utf-8"?>
<p:tagLst xmlns:a="http://schemas.openxmlformats.org/drawingml/2006/main" xmlns:r="http://schemas.openxmlformats.org/officeDocument/2006/relationships" xmlns:p="http://schemas.openxmlformats.org/presentationml/2006/main">
  <p:tag name="DVSECTIONID" val="hqz1oqHfGItdnq2oL1O1eX"/>
</p:tagLst>
</file>

<file path=ppt/tags/tag78.xml><?xml version="1.0" encoding="utf-8"?>
<p:tagLst xmlns:a="http://schemas.openxmlformats.org/drawingml/2006/main" xmlns:r="http://schemas.openxmlformats.org/officeDocument/2006/relationships" xmlns:p="http://schemas.openxmlformats.org/presentationml/2006/main">
  <p:tag name="DVSHAPEID" val="zD1jOsEhGl5x88EIet8mh9"/>
</p:tagLst>
</file>

<file path=ppt/tags/tag79.xml><?xml version="1.0" encoding="utf-8"?>
<p:tagLst xmlns:a="http://schemas.openxmlformats.org/drawingml/2006/main" xmlns:r="http://schemas.openxmlformats.org/officeDocument/2006/relationships" xmlns:p="http://schemas.openxmlformats.org/presentationml/2006/main">
  <p:tag name="DVSHAPEID" val="QqADXBJvLCfltTBdfs8v6E"/>
</p:tagLst>
</file>

<file path=ppt/tags/tag8.xml><?xml version="1.0" encoding="utf-8"?>
<p:tagLst xmlns:a="http://schemas.openxmlformats.org/drawingml/2006/main" xmlns:r="http://schemas.openxmlformats.org/officeDocument/2006/relationships" xmlns:p="http://schemas.openxmlformats.org/presentationml/2006/main">
  <p:tag name="DVSHAPEID" val="ABa6sQa39UxyqsOgQLtzQ6"/>
</p:tagLst>
</file>

<file path=ppt/tags/tag80.xml><?xml version="1.0" encoding="utf-8"?>
<p:tagLst xmlns:a="http://schemas.openxmlformats.org/drawingml/2006/main" xmlns:r="http://schemas.openxmlformats.org/officeDocument/2006/relationships" xmlns:p="http://schemas.openxmlformats.org/presentationml/2006/main">
  <p:tag name="DVSECTIONID" val="DkA9bKPfZxCYaLppmvCpIc"/>
</p:tagLst>
</file>

<file path=ppt/tags/tag81.xml><?xml version="1.0" encoding="utf-8"?>
<p:tagLst xmlns:a="http://schemas.openxmlformats.org/drawingml/2006/main" xmlns:r="http://schemas.openxmlformats.org/officeDocument/2006/relationships" xmlns:p="http://schemas.openxmlformats.org/presentationml/2006/main">
  <p:tag name="DVSHAPEID" val="nNRGZZasD7KpMBIav2yazs"/>
</p:tagLst>
</file>

<file path=ppt/tags/tag82.xml><?xml version="1.0" encoding="utf-8"?>
<p:tagLst xmlns:a="http://schemas.openxmlformats.org/drawingml/2006/main" xmlns:r="http://schemas.openxmlformats.org/officeDocument/2006/relationships" xmlns:p="http://schemas.openxmlformats.org/presentationml/2006/main">
  <p:tag name="DVSHAPEID" val="iNEK70dFdL2c2NLgBKliY7"/>
</p:tagLst>
</file>

<file path=ppt/tags/tag83.xml><?xml version="1.0" encoding="utf-8"?>
<p:tagLst xmlns:a="http://schemas.openxmlformats.org/drawingml/2006/main" xmlns:r="http://schemas.openxmlformats.org/officeDocument/2006/relationships" xmlns:p="http://schemas.openxmlformats.org/presentationml/2006/main">
  <p:tag name="DVSECTIONID" val="uAFTpm6R5lSjMeqefXqrJW"/>
</p:tagLst>
</file>

<file path=ppt/tags/tag84.xml><?xml version="1.0" encoding="utf-8"?>
<p:tagLst xmlns:a="http://schemas.openxmlformats.org/drawingml/2006/main" xmlns:r="http://schemas.openxmlformats.org/officeDocument/2006/relationships" xmlns:p="http://schemas.openxmlformats.org/presentationml/2006/main">
  <p:tag name="DVSHAPEID" val="B47Zu4W5XW4Uv41eR9fYTY"/>
</p:tagLst>
</file>

<file path=ppt/tags/tag85.xml><?xml version="1.0" encoding="utf-8"?>
<p:tagLst xmlns:a="http://schemas.openxmlformats.org/drawingml/2006/main" xmlns:r="http://schemas.openxmlformats.org/officeDocument/2006/relationships" xmlns:p="http://schemas.openxmlformats.org/presentationml/2006/main">
  <p:tag name="DVSHAPEID" val="nAyVofrOOhuacAD7v8I8O6"/>
</p:tagLst>
</file>

<file path=ppt/tags/tag86.xml><?xml version="1.0" encoding="utf-8"?>
<p:tagLst xmlns:a="http://schemas.openxmlformats.org/drawingml/2006/main" xmlns:r="http://schemas.openxmlformats.org/officeDocument/2006/relationships" xmlns:p="http://schemas.openxmlformats.org/presentationml/2006/main">
  <p:tag name="DVSECTIONID" val="BpfhZmEioPfrQ0uhks87rg"/>
</p:tagLst>
</file>

<file path=ppt/tags/tag87.xml><?xml version="1.0" encoding="utf-8"?>
<p:tagLst xmlns:a="http://schemas.openxmlformats.org/drawingml/2006/main" xmlns:r="http://schemas.openxmlformats.org/officeDocument/2006/relationships" xmlns:p="http://schemas.openxmlformats.org/presentationml/2006/main">
  <p:tag name="DVSHAPEID" val="78hHemSc30eCHxqzFHE97N"/>
</p:tagLst>
</file>

<file path=ppt/tags/tag88.xml><?xml version="1.0" encoding="utf-8"?>
<p:tagLst xmlns:a="http://schemas.openxmlformats.org/drawingml/2006/main" xmlns:r="http://schemas.openxmlformats.org/officeDocument/2006/relationships" xmlns:p="http://schemas.openxmlformats.org/presentationml/2006/main">
  <p:tag name="DVSHAPEID" val="qkSrBJD6fKahsqEH04VCdt"/>
</p:tagLst>
</file>

<file path=ppt/tags/tag89.xml><?xml version="1.0" encoding="utf-8"?>
<p:tagLst xmlns:a="http://schemas.openxmlformats.org/drawingml/2006/main" xmlns:r="http://schemas.openxmlformats.org/officeDocument/2006/relationships" xmlns:p="http://schemas.openxmlformats.org/presentationml/2006/main">
  <p:tag name="DVSECTIONID" val="5RYaY8gFZgtyZfD7nJcMW3"/>
</p:tagLst>
</file>

<file path=ppt/tags/tag9.xml><?xml version="1.0" encoding="utf-8"?>
<p:tagLst xmlns:a="http://schemas.openxmlformats.org/drawingml/2006/main" xmlns:r="http://schemas.openxmlformats.org/officeDocument/2006/relationships" xmlns:p="http://schemas.openxmlformats.org/presentationml/2006/main">
  <p:tag name="DVSHAPEID" val="L6TyhY0O0wvcWky7J7VIUx"/>
</p:tagLst>
</file>

<file path=ppt/tags/tag90.xml><?xml version="1.0" encoding="utf-8"?>
<p:tagLst xmlns:a="http://schemas.openxmlformats.org/drawingml/2006/main" xmlns:r="http://schemas.openxmlformats.org/officeDocument/2006/relationships" xmlns:p="http://schemas.openxmlformats.org/presentationml/2006/main">
  <p:tag name="DVSHAPEID" val="VzT6HWt1uEYjHXPNL8yXKt"/>
</p:tagLst>
</file>

<file path=ppt/tags/tag91.xml><?xml version="1.0" encoding="utf-8"?>
<p:tagLst xmlns:a="http://schemas.openxmlformats.org/drawingml/2006/main" xmlns:r="http://schemas.openxmlformats.org/officeDocument/2006/relationships" xmlns:p="http://schemas.openxmlformats.org/presentationml/2006/main">
  <p:tag name="DVSHAPEID" val="sq4ZVYGAevzWpixu2GDegw"/>
</p:tagLst>
</file>

<file path=ppt/tags/tag92.xml><?xml version="1.0" encoding="utf-8"?>
<p:tagLst xmlns:a="http://schemas.openxmlformats.org/drawingml/2006/main" xmlns:r="http://schemas.openxmlformats.org/officeDocument/2006/relationships" xmlns:p="http://schemas.openxmlformats.org/presentationml/2006/main">
  <p:tag name="DVSECTIONID" val="3koqKXCXjBukjojOow2JPY"/>
</p:tagLst>
</file>

<file path=ppt/tags/tag93.xml><?xml version="1.0" encoding="utf-8"?>
<p:tagLst xmlns:a="http://schemas.openxmlformats.org/drawingml/2006/main" xmlns:r="http://schemas.openxmlformats.org/officeDocument/2006/relationships" xmlns:p="http://schemas.openxmlformats.org/presentationml/2006/main">
  <p:tag name="DVSHAPEID" val="i8JGSdjM3gJr7t1H1ukTqs"/>
</p:tagLst>
</file>

<file path=ppt/tags/tag94.xml><?xml version="1.0" encoding="utf-8"?>
<p:tagLst xmlns:a="http://schemas.openxmlformats.org/drawingml/2006/main" xmlns:r="http://schemas.openxmlformats.org/officeDocument/2006/relationships" xmlns:p="http://schemas.openxmlformats.org/presentationml/2006/main">
  <p:tag name="DVSHAPEID" val="JKxwgg6RkwdW7Vge6tgrrj"/>
</p:tagLst>
</file>

<file path=ppt/tags/tag95.xml><?xml version="1.0" encoding="utf-8"?>
<p:tagLst xmlns:a="http://schemas.openxmlformats.org/drawingml/2006/main" xmlns:r="http://schemas.openxmlformats.org/officeDocument/2006/relationships" xmlns:p="http://schemas.openxmlformats.org/presentationml/2006/main">
  <p:tag name="DVSECTIONID" val="Yi0fDc5pUFk2NDMxni22XR"/>
</p:tagLst>
</file>

<file path=ppt/tags/tag96.xml><?xml version="1.0" encoding="utf-8"?>
<p:tagLst xmlns:a="http://schemas.openxmlformats.org/drawingml/2006/main" xmlns:r="http://schemas.openxmlformats.org/officeDocument/2006/relationships" xmlns:p="http://schemas.openxmlformats.org/presentationml/2006/main">
  <p:tag name="DVSHAPEID" val="dXa3tlE8Tm5QoY9lX2GcWc"/>
</p:tagLst>
</file>

<file path=ppt/tags/tag97.xml><?xml version="1.0" encoding="utf-8"?>
<p:tagLst xmlns:a="http://schemas.openxmlformats.org/drawingml/2006/main" xmlns:r="http://schemas.openxmlformats.org/officeDocument/2006/relationships" xmlns:p="http://schemas.openxmlformats.org/presentationml/2006/main">
  <p:tag name="DVSHAPEID" val="ebm5qNnRDY1qxAmcNLdbCQ"/>
</p:tagLst>
</file>

<file path=ppt/tags/tag98.xml><?xml version="1.0" encoding="utf-8"?>
<p:tagLst xmlns:a="http://schemas.openxmlformats.org/drawingml/2006/main" xmlns:r="http://schemas.openxmlformats.org/officeDocument/2006/relationships" xmlns:p="http://schemas.openxmlformats.org/presentationml/2006/main">
  <p:tag name="DVSECTIONID" val="3FWeOylGKdd5m6qvkqRTGP"/>
</p:tagLst>
</file>

<file path=ppt/tags/tag99.xml><?xml version="1.0" encoding="utf-8"?>
<p:tagLst xmlns:a="http://schemas.openxmlformats.org/drawingml/2006/main" xmlns:r="http://schemas.openxmlformats.org/officeDocument/2006/relationships" xmlns:p="http://schemas.openxmlformats.org/presentationml/2006/main">
  <p:tag name="DVSHAPEID" val="Qhxi5LweLfn0IYHnURK2J6"/>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זוויות">
  <a:themeElements>
    <a:clrScheme name="זוויות">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זוויות">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זוויות">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142</TotalTime>
  <Words>1333</Words>
  <Application>Microsoft Office PowerPoint</Application>
  <PresentationFormat>‫הצגה על המסך (4:3)</PresentationFormat>
  <Paragraphs>130</Paragraphs>
  <Slides>21</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21</vt:i4>
      </vt:variant>
    </vt:vector>
  </HeadingPairs>
  <TitlesOfParts>
    <vt:vector size="28" baseType="lpstr">
      <vt:lpstr>Aharoni</vt:lpstr>
      <vt:lpstr>Arial</vt:lpstr>
      <vt:lpstr>Franklin Gothic Book</vt:lpstr>
      <vt:lpstr>Franklin Gothic Medium</vt:lpstr>
      <vt:lpstr>Tunga</vt:lpstr>
      <vt:lpstr>Wingdings</vt:lpstr>
      <vt:lpstr>זוויות</vt:lpstr>
      <vt:lpstr>תשלומי הורים</vt:lpstr>
      <vt:lpstr>חוק חינוך חובה  </vt:lpstr>
      <vt:lpstr>תשלומי רשות  </vt:lpstr>
      <vt:lpstr>רכישת שירותים מרצון </vt:lpstr>
      <vt:lpstr>שאלות לקראת ביקורת בנושא תשלומי הורים בבתי הספר  1 </vt:lpstr>
      <vt:lpstr>שאלות לקראת ביקורת בנושא תשלומי הורים בבתי הספר 2  </vt:lpstr>
      <vt:lpstr>שאלות הכנה לאגף החינוך והכספים 1</vt:lpstr>
      <vt:lpstr>שאלות הכנה לאגף החינוך והכספים 2</vt:lpstr>
      <vt:lpstr>מטרת הביקורת</vt:lpstr>
      <vt:lpstr>שיטת הביקורת והיקפה </vt:lpstr>
      <vt:lpstr>עיקרי הממצאים: </vt:lpstr>
      <vt:lpstr>תמחור תשלומי הורים </vt:lpstr>
      <vt:lpstr>יעוד כספי הורים </vt:lpstr>
      <vt:lpstr>ניהול תקציב בית הספר </vt:lpstr>
      <vt:lpstr>סיכום - ייעוד כספי הורים </vt:lpstr>
      <vt:lpstr>מסקנות :</vt:lpstr>
      <vt:lpstr>מסקנות</vt:lpstr>
      <vt:lpstr>  המלצות :   </vt:lpstr>
      <vt:lpstr>רכישת שירותים מרצון </vt:lpstr>
      <vt:lpstr>תרומות הורים</vt:lpstr>
      <vt:lpstr>נושאים לדיון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תשלומי הורים</dc:title>
  <dc:creator>שלומה בוזי</dc:creator>
  <cp:lastModifiedBy>יפעת שרון</cp:lastModifiedBy>
  <cp:revision>17</cp:revision>
  <dcterms:created xsi:type="dcterms:W3CDTF">2012-07-19T11:19:12Z</dcterms:created>
  <dcterms:modified xsi:type="dcterms:W3CDTF">2019-02-25T06:53:55Z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Tracking">
    <vt:lpwstr>true</vt:lpwstr>
  </property>
  <property fmtid="{D5CDD505-2E9C-101B-9397-08002B2CF9AE}" pid="3" name="Google.Documents.DocumentId">
    <vt:lpwstr>1lSpful4i_4wOuRxYUBf_iwSk_Zqyd1DTwF1jGqkdNwM</vt:lpwstr>
  </property>
  <property fmtid="{D5CDD505-2E9C-101B-9397-08002B2CF9AE}" pid="4" name="Google.Documents.RevisionId">
    <vt:lpwstr>08513576604824397863</vt:lpwstr>
  </property>
  <property fmtid="{D5CDD505-2E9C-101B-9397-08002B2CF9AE}" pid="5" name="Google.Documents.PreviousRevisionId">
    <vt:lpwstr>09372560550338099848</vt:lpwstr>
  </property>
  <property fmtid="{D5CDD505-2E9C-101B-9397-08002B2CF9AE}" pid="6" name="Google.Documents.PluginVersion">
    <vt:lpwstr>2.0.2662.553</vt:lpwstr>
  </property>
  <property fmtid="{D5CDD505-2E9C-101B-9397-08002B2CF9AE}" pid="7" name="Google.Documents.MergeIncapabilityFlags">
    <vt:i4>0</vt:i4>
  </property>
</Properties>
</file>